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tags/tag2.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5.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6.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7.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2" r:id="rId2"/>
    <p:sldMasterId id="2147483667" r:id="rId3"/>
    <p:sldMasterId id="2147483731" r:id="rId4"/>
    <p:sldMasterId id="2147483742" r:id="rId5"/>
    <p:sldMasterId id="2147483750" r:id="rId6"/>
    <p:sldMasterId id="2147483762" r:id="rId7"/>
    <p:sldMasterId id="2147483767" r:id="rId8"/>
    <p:sldMasterId id="2147483776" r:id="rId9"/>
  </p:sldMasterIdLst>
  <p:notesMasterIdLst>
    <p:notesMasterId r:id="rId17"/>
  </p:notesMasterIdLst>
  <p:handoutMasterIdLst>
    <p:handoutMasterId r:id="rId18"/>
  </p:handoutMasterIdLst>
  <p:sldIdLst>
    <p:sldId id="325" r:id="rId10"/>
    <p:sldId id="259" r:id="rId11"/>
    <p:sldId id="263" r:id="rId12"/>
    <p:sldId id="1055" r:id="rId13"/>
    <p:sldId id="268" r:id="rId14"/>
    <p:sldId id="1057" r:id="rId15"/>
    <p:sldId id="1058" r:id="rId16"/>
  </p:sldIdLst>
  <p:sldSz cx="9144000" cy="5143500" type="screen16x9"/>
  <p:notesSz cx="6797675" cy="9928225"/>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amp; Context" id="{3BC6E349-976A-4F1E-B349-1AD951A14D4C}">
          <p14:sldIdLst>
            <p14:sldId id="325"/>
            <p14:sldId id="259"/>
            <p14:sldId id="263"/>
            <p14:sldId id="1055"/>
            <p14:sldId id="268"/>
            <p14:sldId id="1057"/>
            <p14:sldId id="1058"/>
          </p14:sldIdLst>
        </p14:section>
      </p14:sectionLst>
    </p:ext>
    <p:ext uri="{EFAFB233-063F-42B5-8137-9DF3F51BA10A}">
      <p15:sldGuideLst xmlns:p15="http://schemas.microsoft.com/office/powerpoint/2012/main">
        <p15:guide id="2" pos="2880" userDrawn="1">
          <p15:clr>
            <a:srgbClr val="A4A3A4"/>
          </p15:clr>
        </p15:guide>
        <p15:guide id="6" orient="horz" pos="2935" userDrawn="1">
          <p15:clr>
            <a:srgbClr val="A4A3A4"/>
          </p15:clr>
        </p15:guide>
        <p15:guide id="7" orient="horz" pos="577" userDrawn="1">
          <p15:clr>
            <a:srgbClr val="A4A3A4"/>
          </p15:clr>
        </p15:guide>
        <p15:guide id="8" orient="horz" pos="169" userDrawn="1">
          <p15:clr>
            <a:srgbClr val="A4A3A4"/>
          </p15:clr>
        </p15:guide>
        <p15:guide id="9" orient="horz" pos="690" userDrawn="1">
          <p15:clr>
            <a:srgbClr val="A4A3A4"/>
          </p15:clr>
        </p15:guide>
        <p15:guide id="10" pos="249" userDrawn="1">
          <p15:clr>
            <a:srgbClr val="A4A3A4"/>
          </p15:clr>
        </p15:guide>
        <p15:guide id="11" pos="5511" userDrawn="1">
          <p15:clr>
            <a:srgbClr val="A4A3A4"/>
          </p15:clr>
        </p15:guide>
        <p15:guide id="12" orient="horz" pos="112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73142"/>
    <a:srgbClr val="293E60"/>
    <a:srgbClr val="FFFFFF"/>
    <a:srgbClr val="273D5E"/>
    <a:srgbClr val="F4EBE8"/>
    <a:srgbClr val="EDF2F5"/>
    <a:srgbClr val="BEC8D2"/>
    <a:srgbClr val="F2F4F6"/>
    <a:srgbClr val="D9E0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C89EF96-8CEA-46FF-86C4-4CE0E760980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02" autoAdjust="0"/>
    <p:restoredTop sz="93265" autoAdjust="0"/>
  </p:normalViewPr>
  <p:slideViewPr>
    <p:cSldViewPr snapToGrid="0">
      <p:cViewPr>
        <p:scale>
          <a:sx n="80" d="100"/>
          <a:sy n="80" d="100"/>
        </p:scale>
        <p:origin x="972" y="72"/>
      </p:cViewPr>
      <p:guideLst>
        <p:guide pos="2880"/>
        <p:guide orient="horz" pos="2935"/>
        <p:guide orient="horz" pos="577"/>
        <p:guide orient="horz" pos="169"/>
        <p:guide orient="horz" pos="690"/>
        <p:guide pos="249"/>
        <p:guide pos="5511"/>
        <p:guide orient="horz" pos="1121"/>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p:scale>
          <a:sx n="75" d="100"/>
          <a:sy n="75" d="100"/>
        </p:scale>
        <p:origin x="2952" y="-4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7.xml"/><Relationship Id="rId13" Type="http://schemas.openxmlformats.org/officeDocument/2006/relationships/slide" Target="slides/slide4.xml"/><Relationship Id="rId18" Type="http://schemas.openxmlformats.org/officeDocument/2006/relationships/handoutMaster" Target="handoutMasters/handoutMaster1.xml"/><Relationship Id="rId3" Type="http://schemas.openxmlformats.org/officeDocument/2006/relationships/slideMaster" Target="slideMasters/slideMaster2.xml"/><Relationship Id="rId21" Type="http://schemas.openxmlformats.org/officeDocument/2006/relationships/viewProps" Target="viewProps.xml"/><Relationship Id="rId7" Type="http://schemas.openxmlformats.org/officeDocument/2006/relationships/slideMaster" Target="slideMasters/slideMaster6.xml"/><Relationship Id="rId12" Type="http://schemas.openxmlformats.org/officeDocument/2006/relationships/slide" Target="slides/slide3.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7.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 Target="slides/slide2.xml"/><Relationship Id="rId5" Type="http://schemas.openxmlformats.org/officeDocument/2006/relationships/slideMaster" Target="slideMasters/slideMaster4.xml"/><Relationship Id="rId15" Type="http://schemas.openxmlformats.org/officeDocument/2006/relationships/slide" Target="slides/slide6.xml"/><Relationship Id="rId23"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tags" Target="tags/tag1.xml"/><Relationship Id="rId4" Type="http://schemas.openxmlformats.org/officeDocument/2006/relationships/slideMaster" Target="slideMasters/slideMaster3.xml"/><Relationship Id="rId9" Type="http://schemas.openxmlformats.org/officeDocument/2006/relationships/slideMaster" Target="slideMasters/slideMaster8.xml"/><Relationship Id="rId14" Type="http://schemas.openxmlformats.org/officeDocument/2006/relationships/slide" Target="slides/slide5.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98A89465-CE0D-4B39-B8B5-5B40FD41020B}" type="datetimeFigureOut">
              <a:rPr lang="en-US" smtClean="0"/>
              <a:t>6/22/2021</a:t>
            </a:fld>
            <a:endParaRPr lang="en-US"/>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16E67820-9C07-4A23-A314-1D46E1045ABB}" type="slidenum">
              <a:rPr lang="en-US" smtClean="0"/>
              <a:t>‹#›</a:t>
            </a:fld>
            <a:endParaRPr lang="en-US"/>
          </a:p>
        </p:txBody>
      </p:sp>
    </p:spTree>
    <p:extLst>
      <p:ext uri="{BB962C8B-B14F-4D97-AF65-F5344CB8AC3E}">
        <p14:creationId xmlns:p14="http://schemas.microsoft.com/office/powerpoint/2010/main" val="3992695906"/>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eaLnBrk="1">
              <a:defRPr sz="1200"/>
            </a:lvl1pPr>
          </a:lstStyle>
          <a:p>
            <a:endParaRPr lang="en-GB" dirty="0"/>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CE606B7A-D931-4D98-BBAC-7D170C3BA55E}" type="datetimeFigureOut">
              <a:rPr lang="en-GB" smtClean="0"/>
              <a:t>21/06/2021</a:t>
            </a:fld>
            <a:endParaRPr lang="en-GB"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eaLnBrk="1">
              <a:defRPr sz="1200"/>
            </a:lvl1pPr>
          </a:lstStyle>
          <a:p>
            <a:endParaRPr lang="en-GB" dirty="0"/>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E2FE8580-4ED0-43D7-A417-589F97953605}" type="slidenum">
              <a:rPr lang="en-GB" smtClean="0"/>
              <a:t>‹#›</a:t>
            </a:fld>
            <a:endParaRPr lang="en-GB" dirty="0"/>
          </a:p>
        </p:txBody>
      </p:sp>
    </p:spTree>
    <p:extLst>
      <p:ext uri="{BB962C8B-B14F-4D97-AF65-F5344CB8AC3E}">
        <p14:creationId xmlns:p14="http://schemas.microsoft.com/office/powerpoint/2010/main" val="18336021"/>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IN" sz="1200" kern="1200" dirty="0">
                <a:solidFill>
                  <a:schemeClr val="tx1"/>
                </a:solidFill>
                <a:effectLst/>
                <a:latin typeface="+mn-lt"/>
                <a:ea typeface="+mn-ea"/>
                <a:cs typeface="+mn-cs"/>
              </a:rPr>
              <a:t>Nokia’s Worldwide IoT Network Grid or WING is a one-stop IoT enablement service that Nokia offers to operators to serve their enterprise clients at a global scale.  </a:t>
            </a:r>
          </a:p>
          <a:p>
            <a:pPr marL="171450" indent="-171450">
              <a:buFont typeface="Arial" panose="020B0604020202020204" pitchFamily="34" charset="0"/>
              <a:buChar char="•"/>
            </a:pPr>
            <a:r>
              <a:rPr lang="en-IN" sz="1200" kern="1200" dirty="0">
                <a:solidFill>
                  <a:schemeClr val="tx1"/>
                </a:solidFill>
                <a:effectLst/>
                <a:latin typeface="+mn-lt"/>
                <a:ea typeface="+mn-ea"/>
                <a:cs typeface="+mn-cs"/>
              </a:rPr>
              <a:t>WING is a service, but combines a global IoT infrastructure as a service and real-time connectivity management platform with a fully managed service. This combination makes WING unique in the market.  </a:t>
            </a:r>
          </a:p>
          <a:p>
            <a:pPr marL="171450" indent="-171450">
              <a:buFont typeface="Arial" panose="020B0604020202020204" pitchFamily="34" charset="0"/>
              <a:buChar char="•"/>
            </a:pPr>
            <a:r>
              <a:rPr lang="en-IN" sz="1200" kern="1200" dirty="0">
                <a:solidFill>
                  <a:schemeClr val="tx1"/>
                </a:solidFill>
                <a:effectLst/>
                <a:latin typeface="+mn-lt"/>
                <a:ea typeface="+mn-ea"/>
                <a:cs typeface="+mn-cs"/>
              </a:rPr>
              <a:t>WING is built upon a carrier grade and market proven portfolio of Nokia network, software and services.  </a:t>
            </a:r>
          </a:p>
          <a:p>
            <a:pPr marL="171450" indent="-171450">
              <a:buFont typeface="Arial" panose="020B0604020202020204" pitchFamily="34" charset="0"/>
              <a:buChar char="•"/>
            </a:pPr>
            <a:r>
              <a:rPr lang="en-IN" sz="1200" kern="1200" dirty="0">
                <a:solidFill>
                  <a:schemeClr val="tx1"/>
                </a:solidFill>
                <a:effectLst/>
                <a:latin typeface="+mn-lt"/>
                <a:ea typeface="+mn-ea"/>
                <a:cs typeface="+mn-cs"/>
              </a:rPr>
              <a:t>It is fully hosted by Nokia </a:t>
            </a:r>
            <a:r>
              <a:rPr lang="en-IN" sz="1200" kern="1200">
                <a:solidFill>
                  <a:schemeClr val="tx1"/>
                </a:solidFill>
                <a:effectLst/>
                <a:latin typeface="+mn-lt"/>
                <a:ea typeface="+mn-ea"/>
                <a:cs typeface="+mn-cs"/>
              </a:rPr>
              <a:t>in public </a:t>
            </a:r>
            <a:r>
              <a:rPr lang="en-IN" sz="1200" kern="1200" dirty="0">
                <a:solidFill>
                  <a:schemeClr val="tx1"/>
                </a:solidFill>
                <a:effectLst/>
                <a:latin typeface="+mn-lt"/>
                <a:ea typeface="+mn-ea"/>
                <a:cs typeface="+mn-cs"/>
              </a:rPr>
              <a:t>data </a:t>
            </a:r>
            <a:r>
              <a:rPr lang="en-IN" sz="1200" kern="1200" dirty="0" err="1">
                <a:solidFill>
                  <a:schemeClr val="tx1"/>
                </a:solidFill>
                <a:effectLst/>
                <a:latin typeface="+mn-lt"/>
                <a:ea typeface="+mn-ea"/>
                <a:cs typeface="+mn-cs"/>
              </a:rPr>
              <a:t>centers</a:t>
            </a:r>
            <a:r>
              <a:rPr lang="en-IN" sz="1200" kern="1200" dirty="0">
                <a:solidFill>
                  <a:schemeClr val="tx1"/>
                </a:solidFill>
                <a:effectLst/>
                <a:latin typeface="+mn-lt"/>
                <a:ea typeface="+mn-ea"/>
                <a:cs typeface="+mn-cs"/>
              </a:rPr>
              <a:t> across different parts of the globe and is fully managed by Nokia Managed Services</a:t>
            </a:r>
            <a:endParaRPr lang="en-US" dirty="0"/>
          </a:p>
        </p:txBody>
      </p:sp>
      <p:sp>
        <p:nvSpPr>
          <p:cNvPr id="4" name="Footer Placeholder 3"/>
          <p:cNvSpPr>
            <a:spLocks noGrp="1"/>
          </p:cNvSpPr>
          <p:nvPr>
            <p:ph type="ftr" sz="quarter" idx="10"/>
          </p:nvPr>
        </p:nvSpPr>
        <p:spPr/>
        <p:txBody>
          <a:bodyPr/>
          <a:lstStyle/>
          <a:p>
            <a:endParaRPr lang="en-GB" dirty="0"/>
          </a:p>
        </p:txBody>
      </p:sp>
    </p:spTree>
    <p:extLst>
      <p:ext uri="{BB962C8B-B14F-4D97-AF65-F5344CB8AC3E}">
        <p14:creationId xmlns:p14="http://schemas.microsoft.com/office/powerpoint/2010/main" val="2662953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4AC7DA-1D60-453F-A608-4F7E09C17754}" type="slidenum">
              <a:rPr lang="en-US" smtClean="0"/>
              <a:t>2</a:t>
            </a:fld>
            <a:endParaRPr lang="en-US"/>
          </a:p>
        </p:txBody>
      </p:sp>
    </p:spTree>
    <p:extLst>
      <p:ext uri="{BB962C8B-B14F-4D97-AF65-F5344CB8AC3E}">
        <p14:creationId xmlns:p14="http://schemas.microsoft.com/office/powerpoint/2010/main" val="117207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366728" y="4415790"/>
            <a:ext cx="6247475" cy="4183380"/>
          </a:xfrm>
        </p:spPr>
        <p:txBody>
          <a:bodyPr/>
          <a:lstStyle/>
          <a:p>
            <a:pPr marL="171450" lvl="0" indent="-171450">
              <a:buFont typeface="Arial" panose="020B0604020202020204" pitchFamily="34" charset="0"/>
              <a:buChar char="•"/>
            </a:pPr>
            <a:r>
              <a:rPr lang="en-US" sz="1000" dirty="0"/>
              <a:t>This slide gives the big picture view of WING, and many of the different parts will be explained further in the coming slides.  </a:t>
            </a:r>
          </a:p>
          <a:p>
            <a:pPr marL="171450" lvl="0" indent="-171450">
              <a:buFont typeface="Arial" panose="020B0604020202020204" pitchFamily="34" charset="0"/>
              <a:buChar char="•"/>
            </a:pPr>
            <a:r>
              <a:rPr lang="en-US" sz="1000" dirty="0"/>
              <a:t>Key points to mention here:</a:t>
            </a:r>
          </a:p>
          <a:p>
            <a:pPr marL="628650" lvl="1" indent="-171450">
              <a:buFont typeface="Arial" panose="020B0604020202020204" pitchFamily="34" charset="0"/>
              <a:buChar char="•"/>
            </a:pPr>
            <a:r>
              <a:rPr lang="en-US" sz="1000" dirty="0"/>
              <a:t>The heart of WING is the Global IoT Core infrastructure which is offered as a service to operators</a:t>
            </a:r>
          </a:p>
          <a:p>
            <a:pPr marL="628650" lvl="1" indent="-171450">
              <a:buFont typeface="Arial" panose="020B0604020202020204" pitchFamily="34" charset="0"/>
              <a:buChar char="•"/>
            </a:pPr>
            <a:r>
              <a:rPr lang="en-US" sz="1000" dirty="0"/>
              <a:t>On top of the infrastructure, we layer a single global Connectivity Management Platform and also key capabilities like device &amp; application management, security &amp; analytics, etc.</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t>We support intelligent SIM solutions for multi-IMSI switching, and the ability for MNOs to act as a bootstrap provider for devices that ultimately register on other networks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t>WING includes a 24x7x365 IoT command center to help resolve any network issues quickly</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a:t>WING Market Entry Services can consult with operators on best approach to IoT, taking into account their unique situation and needs.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IN" sz="10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N" sz="1000" kern="1200" dirty="0">
                <a:solidFill>
                  <a:schemeClr val="tx1"/>
                </a:solidFill>
                <a:effectLst/>
                <a:latin typeface="+mn-lt"/>
                <a:ea typeface="+mn-ea"/>
                <a:cs typeface="+mn-cs"/>
              </a:rPr>
              <a:t>Best of all, the investment that Nokia is making into this infrastructure is offered to the operator in a flexible as-a-service model, enabling a range of pay-as-you-go, revenue-sharing, or licensed-based business models.  Operators no longer must invest a large sum of capex to get into the IoT business globally, but can instead get into the market with a more reasonable </a:t>
            </a:r>
            <a:r>
              <a:rPr lang="en-IN" sz="1000" kern="1200" dirty="0" err="1">
                <a:solidFill>
                  <a:schemeClr val="tx1"/>
                </a:solidFill>
                <a:effectLst/>
                <a:latin typeface="+mn-lt"/>
                <a:ea typeface="+mn-ea"/>
                <a:cs typeface="+mn-cs"/>
              </a:rPr>
              <a:t>opex</a:t>
            </a:r>
            <a:r>
              <a:rPr lang="en-IN" sz="1000" kern="1200" dirty="0">
                <a:solidFill>
                  <a:schemeClr val="tx1"/>
                </a:solidFill>
                <a:effectLst/>
                <a:latin typeface="+mn-lt"/>
                <a:ea typeface="+mn-ea"/>
                <a:cs typeface="+mn-cs"/>
              </a:rPr>
              <a:t> investment.  This means operators can launch multiple new IoT services more quickly and then quickly scale globally the services that take off and kill the ones that don’t – all without stranding any capital investment.  This flexible, as-a-service business model can be attractive to operators even for IoT services within their own service area.</a:t>
            </a:r>
            <a:endParaRPr lang="en-US" sz="1000" kern="1200" dirty="0">
              <a:solidFill>
                <a:schemeClr val="tx1"/>
              </a:solidFill>
              <a:effectLst/>
              <a:latin typeface="+mn-lt"/>
              <a:ea typeface="+mn-ea"/>
              <a:cs typeface="+mn-cs"/>
            </a:endParaRPr>
          </a:p>
          <a:p>
            <a:pPr marL="0" indent="0">
              <a:buFont typeface="Arial" panose="020B0604020202020204" pitchFamily="34" charset="0"/>
              <a:buNone/>
            </a:pPr>
            <a:endParaRPr lang="en-GB" dirty="0"/>
          </a:p>
        </p:txBody>
      </p:sp>
      <p:sp>
        <p:nvSpPr>
          <p:cNvPr id="4" name="Tijdelijke aanduiding voor voettekst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89059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D4AC7DA-1D60-453F-A608-4F7E09C17754}" type="slidenum">
              <a:rPr lang="en-US" smtClean="0"/>
              <a:t>5</a:t>
            </a:fld>
            <a:endParaRPr lang="en-US"/>
          </a:p>
        </p:txBody>
      </p:sp>
    </p:spTree>
    <p:extLst>
      <p:ext uri="{BB962C8B-B14F-4D97-AF65-F5344CB8AC3E}">
        <p14:creationId xmlns:p14="http://schemas.microsoft.com/office/powerpoint/2010/main" val="1519209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b="1" dirty="0" err="1"/>
              <a:t>As</a:t>
            </a:r>
            <a:r>
              <a:rPr lang="hu-HU" b="1" dirty="0"/>
              <a:t> </a:t>
            </a:r>
            <a:r>
              <a:rPr lang="hu-HU" b="1" dirty="0" err="1"/>
              <a:t>stated</a:t>
            </a:r>
            <a:r>
              <a:rPr lang="hu-HU" b="1" dirty="0"/>
              <a:t> </a:t>
            </a:r>
            <a:r>
              <a:rPr lang="hu-HU" b="1" dirty="0" err="1"/>
              <a:t>earlier</a:t>
            </a:r>
            <a:r>
              <a:rPr lang="hu-HU" b="1" dirty="0"/>
              <a:t>, </a:t>
            </a:r>
            <a:r>
              <a:rPr lang="hu-HU" b="1" dirty="0" err="1"/>
              <a:t>the</a:t>
            </a:r>
            <a:r>
              <a:rPr lang="hu-HU" b="1" dirty="0"/>
              <a:t> WING </a:t>
            </a:r>
            <a:r>
              <a:rPr lang="hu-HU" b="1" dirty="0" err="1"/>
              <a:t>vertical</a:t>
            </a:r>
            <a:r>
              <a:rPr lang="hu-HU" b="1" dirty="0"/>
              <a:t> </a:t>
            </a:r>
            <a:r>
              <a:rPr lang="hu-HU" b="1" dirty="0" err="1"/>
              <a:t>solutions</a:t>
            </a:r>
            <a:r>
              <a:rPr lang="hu-HU" b="1" dirty="0"/>
              <a:t> </a:t>
            </a:r>
            <a:r>
              <a:rPr lang="hu-HU" b="1" dirty="0" err="1"/>
              <a:t>cover</a:t>
            </a:r>
            <a:r>
              <a:rPr lang="hu-HU" b="1" dirty="0"/>
              <a:t> </a:t>
            </a:r>
            <a:r>
              <a:rPr lang="hu-HU" b="1" dirty="0" err="1"/>
              <a:t>the</a:t>
            </a:r>
            <a:r>
              <a:rPr lang="hu-HU" b="1" dirty="0"/>
              <a:t> </a:t>
            </a:r>
            <a:r>
              <a:rPr lang="hu-HU" b="1" dirty="0" err="1"/>
              <a:t>agriculture</a:t>
            </a:r>
            <a:r>
              <a:rPr lang="hu-HU" b="1" dirty="0"/>
              <a:t>, </a:t>
            </a:r>
            <a:r>
              <a:rPr lang="hu-HU" b="1" dirty="0" err="1"/>
              <a:t>livestock</a:t>
            </a:r>
            <a:r>
              <a:rPr lang="hu-HU" b="1" dirty="0"/>
              <a:t> management, </a:t>
            </a:r>
            <a:r>
              <a:rPr lang="hu-HU" b="1" dirty="0" err="1"/>
              <a:t>logistics</a:t>
            </a:r>
            <a:r>
              <a:rPr lang="hu-HU" b="1" dirty="0"/>
              <a:t> and </a:t>
            </a:r>
            <a:r>
              <a:rPr lang="hu-HU" b="1" dirty="0" err="1"/>
              <a:t>asset</a:t>
            </a:r>
            <a:r>
              <a:rPr lang="hu-HU" b="1" dirty="0"/>
              <a:t> management markets.</a:t>
            </a:r>
          </a:p>
          <a:p>
            <a:pPr marL="0" marR="0" lvl="0" indent="0" algn="l" defTabSz="914400" rtl="0" eaLnBrk="1" fontAlgn="auto" latinLnBrk="0" hangingPunct="1">
              <a:lnSpc>
                <a:spcPct val="100000"/>
              </a:lnSpc>
              <a:spcBef>
                <a:spcPts val="0"/>
              </a:spcBef>
              <a:spcAft>
                <a:spcPts val="0"/>
              </a:spcAft>
              <a:buClrTx/>
              <a:buSzTx/>
              <a:buFontTx/>
              <a:buNone/>
              <a:tabLst/>
              <a:defRPr/>
            </a:pPr>
            <a:r>
              <a:rPr lang="hu-HU" sz="1200" b="0" kern="1200" dirty="0" err="1">
                <a:solidFill>
                  <a:schemeClr val="tx1"/>
                </a:solidFill>
                <a:effectLst/>
                <a:latin typeface="+mn-lt"/>
                <a:ea typeface="+mn-ea"/>
                <a:cs typeface="+mn-cs"/>
              </a:rPr>
              <a:t>Some</a:t>
            </a:r>
            <a:r>
              <a:rPr lang="hu-HU" sz="1200" b="0" kern="1200" dirty="0">
                <a:solidFill>
                  <a:schemeClr val="tx1"/>
                </a:solidFill>
                <a:effectLst/>
                <a:latin typeface="+mn-lt"/>
                <a:ea typeface="+mn-ea"/>
                <a:cs typeface="+mn-cs"/>
              </a:rPr>
              <a:t> of </a:t>
            </a:r>
            <a:r>
              <a:rPr lang="hu-HU" sz="1200" b="0" kern="1200" dirty="0" err="1">
                <a:solidFill>
                  <a:schemeClr val="tx1"/>
                </a:solidFill>
                <a:effectLst/>
                <a:latin typeface="+mn-lt"/>
                <a:ea typeface="+mn-ea"/>
                <a:cs typeface="+mn-cs"/>
              </a:rPr>
              <a:t>them</a:t>
            </a:r>
            <a:r>
              <a:rPr lang="hu-HU" sz="1200" b="0" kern="1200" dirty="0">
                <a:solidFill>
                  <a:schemeClr val="tx1"/>
                </a:solidFill>
                <a:effectLst/>
                <a:latin typeface="+mn-lt"/>
                <a:ea typeface="+mn-ea"/>
                <a:cs typeface="+mn-cs"/>
              </a:rPr>
              <a:t> </a:t>
            </a:r>
            <a:r>
              <a:rPr lang="hu-HU" sz="1200" b="0" kern="1200" dirty="0" err="1">
                <a:solidFill>
                  <a:schemeClr val="tx1"/>
                </a:solidFill>
                <a:effectLst/>
                <a:latin typeface="+mn-lt"/>
                <a:ea typeface="+mn-ea"/>
                <a:cs typeface="+mn-cs"/>
              </a:rPr>
              <a:t>are</a:t>
            </a:r>
            <a:r>
              <a:rPr lang="hu-HU" sz="1200" b="0" kern="120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not the usual suspects </a:t>
            </a:r>
            <a:r>
              <a:rPr lang="hu-HU" sz="1200" b="0" kern="1200" dirty="0">
                <a:solidFill>
                  <a:schemeClr val="tx1"/>
                </a:solidFill>
                <a:effectLst/>
                <a:latin typeface="+mn-lt"/>
                <a:ea typeface="+mn-ea"/>
                <a:cs typeface="+mn-cs"/>
              </a:rPr>
              <a:t>for operators (</a:t>
            </a:r>
            <a:r>
              <a:rPr lang="hu-HU" sz="1200" b="0" kern="1200" dirty="0" err="1">
                <a:solidFill>
                  <a:schemeClr val="tx1"/>
                </a:solidFill>
                <a:effectLst/>
                <a:latin typeface="+mn-lt"/>
                <a:ea typeface="+mn-ea"/>
                <a:cs typeface="+mn-cs"/>
              </a:rPr>
              <a:t>e.g</a:t>
            </a:r>
            <a:r>
              <a:rPr lang="hu-HU" sz="1200" b="0" kern="1200" dirty="0">
                <a:solidFill>
                  <a:schemeClr val="tx1"/>
                </a:solidFill>
                <a:effectLst/>
                <a:latin typeface="+mn-lt"/>
                <a:ea typeface="+mn-ea"/>
                <a:cs typeface="+mn-cs"/>
              </a:rPr>
              <a:t>. </a:t>
            </a:r>
            <a:r>
              <a:rPr lang="hu-HU" sz="1200" b="0" kern="1200" dirty="0" err="1">
                <a:solidFill>
                  <a:schemeClr val="tx1"/>
                </a:solidFill>
                <a:effectLst/>
                <a:latin typeface="+mn-lt"/>
                <a:ea typeface="+mn-ea"/>
                <a:cs typeface="+mn-cs"/>
              </a:rPr>
              <a:t>agriculture</a:t>
            </a:r>
            <a:r>
              <a:rPr lang="hu-HU" sz="1200" b="0" kern="1200" dirty="0">
                <a:solidFill>
                  <a:schemeClr val="tx1"/>
                </a:solidFill>
                <a:effectLst/>
                <a:latin typeface="+mn-lt"/>
                <a:ea typeface="+mn-ea"/>
                <a:cs typeface="+mn-cs"/>
              </a:rPr>
              <a:t> </a:t>
            </a:r>
            <a:r>
              <a:rPr lang="hu-HU" sz="1200" b="0" kern="1200" dirty="0" err="1">
                <a:solidFill>
                  <a:schemeClr val="tx1"/>
                </a:solidFill>
                <a:effectLst/>
                <a:latin typeface="+mn-lt"/>
                <a:ea typeface="+mn-ea"/>
                <a:cs typeface="+mn-cs"/>
              </a:rPr>
              <a:t>or</a:t>
            </a:r>
            <a:r>
              <a:rPr lang="hu-HU" sz="1200" b="0" kern="1200" dirty="0">
                <a:solidFill>
                  <a:schemeClr val="tx1"/>
                </a:solidFill>
                <a:effectLst/>
                <a:latin typeface="+mn-lt"/>
                <a:ea typeface="+mn-ea"/>
                <a:cs typeface="+mn-cs"/>
              </a:rPr>
              <a:t> </a:t>
            </a:r>
            <a:r>
              <a:rPr lang="hu-HU" sz="1200" b="0" kern="1200" dirty="0" err="1">
                <a:solidFill>
                  <a:schemeClr val="tx1"/>
                </a:solidFill>
                <a:effectLst/>
                <a:latin typeface="+mn-lt"/>
                <a:ea typeface="+mn-ea"/>
                <a:cs typeface="+mn-cs"/>
              </a:rPr>
              <a:t>livestock</a:t>
            </a:r>
            <a:r>
              <a:rPr lang="hu-HU" sz="1200" b="0" kern="1200" dirty="0">
                <a:solidFill>
                  <a:schemeClr val="tx1"/>
                </a:solidFill>
                <a:effectLst/>
                <a:latin typeface="+mn-lt"/>
                <a:ea typeface="+mn-ea"/>
                <a:cs typeface="+mn-cs"/>
              </a:rPr>
              <a:t> management), </a:t>
            </a:r>
            <a:r>
              <a:rPr lang="hu-HU" sz="1200" b="0" kern="1200" dirty="0" err="1">
                <a:solidFill>
                  <a:schemeClr val="tx1"/>
                </a:solidFill>
                <a:effectLst/>
                <a:latin typeface="+mn-lt"/>
                <a:ea typeface="+mn-ea"/>
                <a:cs typeface="+mn-cs"/>
              </a:rPr>
              <a:t>while</a:t>
            </a:r>
            <a:r>
              <a:rPr lang="hu-HU" sz="1200" b="0" kern="1200" dirty="0">
                <a:solidFill>
                  <a:schemeClr val="tx1"/>
                </a:solidFill>
                <a:effectLst/>
                <a:latin typeface="+mn-lt"/>
                <a:ea typeface="+mn-ea"/>
                <a:cs typeface="+mn-cs"/>
              </a:rPr>
              <a:t> </a:t>
            </a:r>
            <a:r>
              <a:rPr lang="hu-HU" sz="1200" b="0" kern="1200" dirty="0" err="1">
                <a:solidFill>
                  <a:schemeClr val="tx1"/>
                </a:solidFill>
                <a:effectLst/>
                <a:latin typeface="+mn-lt"/>
                <a:ea typeface="+mn-ea"/>
                <a:cs typeface="+mn-cs"/>
              </a:rPr>
              <a:t>other</a:t>
            </a:r>
            <a:r>
              <a:rPr lang="hu-HU" sz="1200" b="0" kern="1200" dirty="0">
                <a:solidFill>
                  <a:schemeClr val="tx1"/>
                </a:solidFill>
                <a:effectLst/>
                <a:latin typeface="+mn-lt"/>
                <a:ea typeface="+mn-ea"/>
                <a:cs typeface="+mn-cs"/>
              </a:rPr>
              <a:t> </a:t>
            </a:r>
            <a:r>
              <a:rPr lang="hu-HU" sz="1200" b="0" kern="1200" dirty="0" err="1">
                <a:solidFill>
                  <a:schemeClr val="tx1"/>
                </a:solidFill>
                <a:effectLst/>
                <a:latin typeface="+mn-lt"/>
                <a:ea typeface="+mn-ea"/>
                <a:cs typeface="+mn-cs"/>
              </a:rPr>
              <a:t>are</a:t>
            </a:r>
            <a:r>
              <a:rPr lang="hu-HU" sz="1200" b="0" kern="1200" dirty="0">
                <a:solidFill>
                  <a:schemeClr val="tx1"/>
                </a:solidFill>
                <a:effectLst/>
                <a:latin typeface="+mn-lt"/>
                <a:ea typeface="+mn-ea"/>
                <a:cs typeface="+mn-cs"/>
              </a:rPr>
              <a:t> more </a:t>
            </a:r>
            <a:r>
              <a:rPr lang="hu-HU" sz="1200" b="0" kern="1200" dirty="0" err="1">
                <a:solidFill>
                  <a:schemeClr val="tx1"/>
                </a:solidFill>
                <a:effectLst/>
                <a:latin typeface="+mn-lt"/>
                <a:ea typeface="+mn-ea"/>
                <a:cs typeface="+mn-cs"/>
              </a:rPr>
              <a:t>mature</a:t>
            </a:r>
            <a:r>
              <a:rPr lang="hu-HU" sz="1200" b="0" kern="1200" dirty="0">
                <a:solidFill>
                  <a:schemeClr val="tx1"/>
                </a:solidFill>
                <a:effectLst/>
                <a:latin typeface="+mn-lt"/>
                <a:ea typeface="+mn-ea"/>
                <a:cs typeface="+mn-cs"/>
              </a:rPr>
              <a:t> </a:t>
            </a:r>
            <a:r>
              <a:rPr lang="hu-HU" sz="1200" b="0" kern="1200" dirty="0" err="1">
                <a:solidFill>
                  <a:schemeClr val="tx1"/>
                </a:solidFill>
                <a:effectLst/>
                <a:latin typeface="+mn-lt"/>
                <a:ea typeface="+mn-ea"/>
                <a:cs typeface="+mn-cs"/>
              </a:rPr>
              <a:t>ones</a:t>
            </a:r>
            <a:r>
              <a:rPr lang="hu-HU" sz="1200" b="0" kern="1200" dirty="0">
                <a:solidFill>
                  <a:schemeClr val="tx1"/>
                </a:solidFill>
                <a:effectLst/>
                <a:latin typeface="+mn-lt"/>
                <a:ea typeface="+mn-ea"/>
                <a:cs typeface="+mn-cs"/>
              </a:rPr>
              <a:t> (</a:t>
            </a:r>
            <a:r>
              <a:rPr lang="hu-HU" sz="1200" b="0" kern="1200" dirty="0" err="1">
                <a:solidFill>
                  <a:schemeClr val="tx1"/>
                </a:solidFill>
                <a:effectLst/>
                <a:latin typeface="+mn-lt"/>
                <a:ea typeface="+mn-ea"/>
                <a:cs typeface="+mn-cs"/>
              </a:rPr>
              <a:t>such</a:t>
            </a:r>
            <a:r>
              <a:rPr lang="hu-HU" sz="1200" b="0" kern="1200" dirty="0">
                <a:solidFill>
                  <a:schemeClr val="tx1"/>
                </a:solidFill>
                <a:effectLst/>
                <a:latin typeface="+mn-lt"/>
                <a:ea typeface="+mn-ea"/>
                <a:cs typeface="+mn-cs"/>
              </a:rPr>
              <a:t> </a:t>
            </a:r>
            <a:r>
              <a:rPr lang="hu-HU" sz="1200" b="0" kern="1200" dirty="0" err="1">
                <a:solidFill>
                  <a:schemeClr val="tx1"/>
                </a:solidFill>
                <a:effectLst/>
                <a:latin typeface="+mn-lt"/>
                <a:ea typeface="+mn-ea"/>
                <a:cs typeface="+mn-cs"/>
              </a:rPr>
              <a:t>as</a:t>
            </a:r>
            <a:r>
              <a:rPr lang="hu-HU" sz="1200" b="0" kern="1200" dirty="0">
                <a:solidFill>
                  <a:schemeClr val="tx1"/>
                </a:solidFill>
                <a:effectLst/>
                <a:latin typeface="+mn-lt"/>
                <a:ea typeface="+mn-ea"/>
                <a:cs typeface="+mn-cs"/>
              </a:rPr>
              <a:t> </a:t>
            </a:r>
            <a:r>
              <a:rPr lang="hu-HU" sz="1200" b="0" kern="1200" dirty="0" err="1">
                <a:solidFill>
                  <a:schemeClr val="tx1"/>
                </a:solidFill>
                <a:effectLst/>
                <a:latin typeface="+mn-lt"/>
                <a:ea typeface="+mn-ea"/>
                <a:cs typeface="+mn-cs"/>
              </a:rPr>
              <a:t>logistics</a:t>
            </a:r>
            <a:r>
              <a:rPr lang="hu-HU" sz="1200" b="0" kern="1200" dirty="0">
                <a:solidFill>
                  <a:schemeClr val="tx1"/>
                </a:solidFill>
                <a:effectLst/>
                <a:latin typeface="+mn-lt"/>
                <a:ea typeface="+mn-ea"/>
                <a:cs typeface="+mn-cs"/>
              </a:rPr>
              <a:t> </a:t>
            </a:r>
            <a:r>
              <a:rPr lang="hu-HU" sz="1200" b="0" kern="1200" dirty="0" err="1">
                <a:solidFill>
                  <a:schemeClr val="tx1"/>
                </a:solidFill>
                <a:effectLst/>
                <a:latin typeface="+mn-lt"/>
                <a:ea typeface="+mn-ea"/>
                <a:cs typeface="+mn-cs"/>
              </a:rPr>
              <a:t>or</a:t>
            </a:r>
            <a:r>
              <a:rPr lang="hu-HU" sz="1200" b="0" kern="1200" dirty="0">
                <a:solidFill>
                  <a:schemeClr val="tx1"/>
                </a:solidFill>
                <a:effectLst/>
                <a:latin typeface="+mn-lt"/>
                <a:ea typeface="+mn-ea"/>
                <a:cs typeface="+mn-cs"/>
              </a:rPr>
              <a:t> </a:t>
            </a:r>
            <a:r>
              <a:rPr lang="hu-HU" sz="1200" b="0" kern="1200" dirty="0" err="1">
                <a:solidFill>
                  <a:schemeClr val="tx1"/>
                </a:solidFill>
                <a:effectLst/>
                <a:latin typeface="+mn-lt"/>
                <a:ea typeface="+mn-ea"/>
                <a:cs typeface="+mn-cs"/>
              </a:rPr>
              <a:t>asset</a:t>
            </a:r>
            <a:r>
              <a:rPr lang="hu-HU" sz="1200" b="0" kern="1200" dirty="0">
                <a:solidFill>
                  <a:schemeClr val="tx1"/>
                </a:solidFill>
                <a:effectLst/>
                <a:latin typeface="+mn-lt"/>
                <a:ea typeface="+mn-ea"/>
                <a:cs typeface="+mn-cs"/>
              </a:rPr>
              <a:t> </a:t>
            </a:r>
            <a:r>
              <a:rPr lang="hu-HU" sz="1200" b="0" kern="1200" dirty="0" err="1">
                <a:solidFill>
                  <a:schemeClr val="tx1"/>
                </a:solidFill>
                <a:effectLst/>
                <a:latin typeface="+mn-lt"/>
                <a:ea typeface="+mn-ea"/>
                <a:cs typeface="+mn-cs"/>
              </a:rPr>
              <a:t>mgmt</a:t>
            </a:r>
            <a:r>
              <a:rPr lang="hu-HU" sz="1200" b="0" kern="1200" dirty="0">
                <a:solidFill>
                  <a:schemeClr val="tx1"/>
                </a:solidFill>
                <a:effectLst/>
                <a:latin typeface="+mn-lt"/>
                <a:ea typeface="+mn-ea"/>
                <a:cs typeface="+mn-cs"/>
              </a:rPr>
              <a:t>), </a:t>
            </a:r>
            <a:r>
              <a:rPr lang="hu-HU" sz="1200" b="0" kern="1200" dirty="0" err="1">
                <a:solidFill>
                  <a:schemeClr val="tx1"/>
                </a:solidFill>
                <a:effectLst/>
                <a:latin typeface="+mn-lt"/>
                <a:ea typeface="+mn-ea"/>
                <a:cs typeface="+mn-cs"/>
              </a:rPr>
              <a:t>requiring</a:t>
            </a:r>
            <a:r>
              <a:rPr lang="hu-HU" sz="1200" b="0" kern="1200" dirty="0">
                <a:solidFill>
                  <a:schemeClr val="tx1"/>
                </a:solidFill>
                <a:effectLst/>
                <a:latin typeface="+mn-lt"/>
                <a:ea typeface="+mn-ea"/>
                <a:cs typeface="+mn-cs"/>
              </a:rPr>
              <a:t> </a:t>
            </a:r>
            <a:r>
              <a:rPr lang="hu-HU" sz="1200" b="0" kern="1200" dirty="0" err="1">
                <a:solidFill>
                  <a:schemeClr val="tx1"/>
                </a:solidFill>
                <a:effectLst/>
                <a:latin typeface="+mn-lt"/>
                <a:ea typeface="+mn-ea"/>
                <a:cs typeface="+mn-cs"/>
              </a:rPr>
              <a:t>global</a:t>
            </a:r>
            <a:r>
              <a:rPr lang="hu-HU" sz="1200" b="0" kern="1200" dirty="0">
                <a:solidFill>
                  <a:schemeClr val="tx1"/>
                </a:solidFill>
                <a:effectLst/>
                <a:latin typeface="+mn-lt"/>
                <a:ea typeface="+mn-ea"/>
                <a:cs typeface="+mn-cs"/>
              </a:rPr>
              <a:t> </a:t>
            </a:r>
            <a:r>
              <a:rPr lang="hu-HU" sz="1200" b="0" kern="1200" dirty="0" err="1">
                <a:solidFill>
                  <a:schemeClr val="tx1"/>
                </a:solidFill>
                <a:effectLst/>
                <a:latin typeface="+mn-lt"/>
                <a:ea typeface="+mn-ea"/>
                <a:cs typeface="+mn-cs"/>
              </a:rPr>
              <a:t>connectivity</a:t>
            </a:r>
            <a:r>
              <a:rPr lang="hu-HU" sz="1200" b="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According to Machina Research, the agriculture sector is forecasted to be one of the fast growing IoT sectors, with 22% annual revenue growth through 2024.  With this in mind, customer interest led us to develop the Smart Agriculture as-a-Service, recognizing the need on the part of operators to offer a differentiated IoT agriculture solution in </a:t>
            </a:r>
            <a:r>
              <a:rPr lang="en-US" sz="1200" kern="1200" dirty="0" err="1">
                <a:solidFill>
                  <a:schemeClr val="tx1"/>
                </a:solidFill>
                <a:effectLst/>
                <a:latin typeface="+mn-lt"/>
                <a:ea typeface="+mn-ea"/>
                <a:cs typeface="+mn-cs"/>
              </a:rPr>
              <a:t>thier</a:t>
            </a:r>
            <a:r>
              <a:rPr lang="en-US" sz="1200" kern="1200" dirty="0">
                <a:solidFill>
                  <a:schemeClr val="tx1"/>
                </a:solidFill>
                <a:effectLst/>
                <a:latin typeface="+mn-lt"/>
                <a:ea typeface="+mn-ea"/>
                <a:cs typeface="+mn-cs"/>
              </a:rPr>
              <a:t> markets.  From there, there is a natural progression to the livestock management space, as farmers often raise both crops and livestock.</a:t>
            </a:r>
            <a:endParaRPr lang="hu-HU" sz="1200" kern="1200" dirty="0">
              <a:solidFill>
                <a:schemeClr val="tx1"/>
              </a:solidFill>
              <a:effectLst/>
              <a:latin typeface="+mn-lt"/>
              <a:ea typeface="+mn-ea"/>
              <a:cs typeface="+mn-cs"/>
            </a:endParaRPr>
          </a:p>
          <a:p>
            <a:endParaRPr lang="hu-HU"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the logistics markets, IoT devices require real-time connectivity across borders and networks so that global logistics and supply companies can know exactly where goods are at any given time as shipments move across borders and different transportation modes such as railway, trucking, and maritime.  This is a natural fit for the capabilities that WING brings to the operator.</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r>
              <a:rPr lang="en-US" sz="1200" kern="1200" dirty="0">
                <a:solidFill>
                  <a:schemeClr val="tx1"/>
                </a:solidFill>
                <a:effectLst/>
                <a:latin typeface="+mn-lt"/>
                <a:ea typeface="+mn-ea"/>
                <a:cs typeface="+mn-cs"/>
              </a:rPr>
              <a:t>Related to logistics but also unique is the challenge of connecting the connected good – both consumer products such as the smart refrigerator that keeps track of stocking levels and industrial such as large power transformers that need to be monitored remotely for many years – that can benefit from simplified connectivity.  The manufacturers ship these products all over the world and don’t want to be burdened with getting the connectivity to work.  Instead, they want solutions like WING that enable them to ship anywhere in the world and connectivity is as easy as turning on the power.</a:t>
            </a: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ffectLst/>
            </a:endParaRPr>
          </a:p>
          <a:p>
            <a:endParaRPr lang="hu-HU" b="1" dirty="0"/>
          </a:p>
          <a:p>
            <a:pPr marL="0" marR="0" lvl="0" indent="0" algn="l" defTabSz="914400" rtl="0" eaLnBrk="1" fontAlgn="auto" latinLnBrk="0" hangingPunct="1">
              <a:lnSpc>
                <a:spcPct val="100000"/>
              </a:lnSpc>
              <a:spcBef>
                <a:spcPts val="0"/>
              </a:spcBef>
              <a:spcAft>
                <a:spcPts val="0"/>
              </a:spcAft>
              <a:buClrTx/>
              <a:buSzTx/>
              <a:buFontTx/>
              <a:buNone/>
              <a:tabLst/>
              <a:defRPr/>
            </a:pPr>
            <a:r>
              <a:rPr lang="hu-HU" b="0" dirty="0"/>
              <a:t>1. The </a:t>
            </a:r>
            <a:r>
              <a:rPr lang="hu-HU" b="0" dirty="0" err="1"/>
              <a:t>first</a:t>
            </a:r>
            <a:r>
              <a:rPr lang="hu-HU" b="0" dirty="0"/>
              <a:t> </a:t>
            </a:r>
            <a:r>
              <a:rPr lang="hu-HU" b="0" dirty="0" err="1"/>
              <a:t>one</a:t>
            </a:r>
            <a:r>
              <a:rPr lang="hu-HU" b="0" dirty="0"/>
              <a:t> is ‚</a:t>
            </a:r>
            <a:r>
              <a:rPr lang="hu-HU" b="0" dirty="0" err="1"/>
              <a:t>Smart</a:t>
            </a:r>
            <a:r>
              <a:rPr lang="hu-HU" b="0" dirty="0"/>
              <a:t> </a:t>
            </a:r>
            <a:r>
              <a:rPr lang="hu-HU" b="0" dirty="0" err="1"/>
              <a:t>agriculture</a:t>
            </a:r>
            <a:r>
              <a:rPr lang="hu-HU" b="0" dirty="0"/>
              <a:t> </a:t>
            </a:r>
            <a:r>
              <a:rPr lang="hu-HU" b="0" dirty="0" err="1"/>
              <a:t>aaS</a:t>
            </a:r>
            <a:r>
              <a:rPr lang="hu-HU" b="0" dirty="0"/>
              <a:t>’ </a:t>
            </a:r>
            <a:r>
              <a:rPr lang="hu-HU" b="0" dirty="0" err="1"/>
              <a:t>which</a:t>
            </a:r>
            <a:r>
              <a:rPr lang="hu-HU" b="0" dirty="0"/>
              <a:t> </a:t>
            </a:r>
            <a:r>
              <a:rPr lang="hu-HU" b="0" dirty="0" err="1"/>
              <a:t>reflects</a:t>
            </a:r>
            <a:r>
              <a:rPr lang="hu-HU" b="0" dirty="0"/>
              <a:t> </a:t>
            </a:r>
            <a:r>
              <a:rPr lang="hu-HU" b="0" dirty="0" err="1"/>
              <a:t>to</a:t>
            </a:r>
            <a:r>
              <a:rPr lang="hu-HU" b="0" dirty="0"/>
              <a:t> </a:t>
            </a:r>
            <a:r>
              <a:rPr lang="hu-HU" b="0" dirty="0" err="1"/>
              <a:t>our</a:t>
            </a:r>
            <a:r>
              <a:rPr lang="hu-HU" b="0" dirty="0"/>
              <a:t> CSP </a:t>
            </a:r>
            <a:r>
              <a:rPr lang="hu-HU" b="0" dirty="0" err="1"/>
              <a:t>customer</a:t>
            </a:r>
            <a:r>
              <a:rPr lang="hu-HU" b="0" dirty="0"/>
              <a:t> </a:t>
            </a:r>
            <a:r>
              <a:rPr lang="hu-HU" b="0" dirty="0" err="1"/>
              <a:t>needs</a:t>
            </a:r>
            <a:r>
              <a:rPr lang="hu-HU" b="0" dirty="0"/>
              <a:t> </a:t>
            </a:r>
            <a:r>
              <a:rPr lang="hu-HU" b="0" dirty="0" err="1"/>
              <a:t>to</a:t>
            </a:r>
            <a:r>
              <a:rPr lang="hu-HU" b="0" dirty="0"/>
              <a:t> </a:t>
            </a:r>
            <a:r>
              <a:rPr lang="hu-HU" b="0" dirty="0" err="1"/>
              <a:t>find</a:t>
            </a:r>
            <a:r>
              <a:rPr lang="hu-HU" b="0" dirty="0"/>
              <a:t> </a:t>
            </a:r>
            <a:r>
              <a:rPr lang="hu-HU" b="0" dirty="0" err="1"/>
              <a:t>new</a:t>
            </a:r>
            <a:r>
              <a:rPr lang="hu-HU" b="0" dirty="0"/>
              <a:t> </a:t>
            </a:r>
            <a:r>
              <a:rPr lang="hu-HU" b="0"/>
              <a:t>revenue </a:t>
            </a:r>
            <a:r>
              <a:rPr lang="hu-HU" b="0" dirty="0" err="1"/>
              <a:t>sources</a:t>
            </a:r>
            <a:r>
              <a:rPr lang="hu-HU" b="0" dirty="0"/>
              <a:t> and </a:t>
            </a:r>
            <a:r>
              <a:rPr lang="hu-HU" b="0" dirty="0" err="1"/>
              <a:t>make</a:t>
            </a:r>
            <a:r>
              <a:rPr lang="hu-HU" b="0" dirty="0"/>
              <a:t> a </a:t>
            </a:r>
            <a:r>
              <a:rPr lang="hu-HU" b="0" dirty="0" err="1"/>
              <a:t>difference</a:t>
            </a:r>
            <a:r>
              <a:rPr lang="hu-HU" b="0" dirty="0"/>
              <a:t> in </a:t>
            </a:r>
            <a:r>
              <a:rPr lang="hu-HU" b="0" dirty="0" err="1"/>
              <a:t>developing</a:t>
            </a:r>
            <a:r>
              <a:rPr lang="hu-HU" b="0" dirty="0"/>
              <a:t> </a:t>
            </a:r>
            <a:r>
              <a:rPr lang="hu-HU" b="0" dirty="0" err="1"/>
              <a:t>countries</a:t>
            </a:r>
            <a:r>
              <a:rPr lang="hu-HU" b="0" dirty="0"/>
              <a:t>. </a:t>
            </a:r>
            <a:r>
              <a:rPr lang="en-US" sz="1200" kern="1200" dirty="0">
                <a:solidFill>
                  <a:schemeClr val="tx1"/>
                </a:solidFill>
                <a:effectLst/>
                <a:latin typeface="+mn-lt"/>
                <a:ea typeface="+mn-ea"/>
                <a:cs typeface="+mn-cs"/>
              </a:rPr>
              <a:t>Sensors capture environmental, soil and crop data that is then analyzed to provide insights that help farmers manage crops more effectively, potentially saving costs on irrigation, pesticides and fertilizers.</a:t>
            </a:r>
            <a:endParaRPr lang="hu-HU" b="0" dirty="0"/>
          </a:p>
          <a:p>
            <a:r>
              <a:rPr lang="hu-HU" dirty="0"/>
              <a:t>(</a:t>
            </a:r>
            <a:r>
              <a:rPr lang="en-US" dirty="0"/>
              <a:t>Agri – start here b/c </a:t>
            </a:r>
            <a:r>
              <a:rPr lang="en-US" dirty="0" err="1"/>
              <a:t>smb</a:t>
            </a:r>
            <a:r>
              <a:rPr lang="en-US" dirty="0"/>
              <a:t> focus, opportunity in dev </a:t>
            </a:r>
            <a:r>
              <a:rPr lang="en-US" dirty="0" err="1"/>
              <a:t>mkts</a:t>
            </a:r>
            <a:r>
              <a:rPr lang="en-US" dirty="0"/>
              <a:t> to make a difference</a:t>
            </a:r>
            <a:r>
              <a:rPr lang="hu-HU" dirty="0"/>
              <a:t>)</a:t>
            </a:r>
            <a:endParaRPr lang="en-US" dirty="0"/>
          </a:p>
          <a:p>
            <a:pPr marL="112713" lvl="1" indent="-112713" defTabSz="571817" eaLnBrk="0" hangingPunct="0">
              <a:spcBef>
                <a:spcPts val="0"/>
              </a:spcBef>
              <a:spcAft>
                <a:spcPts val="0"/>
              </a:spcAft>
              <a:buClr>
                <a:srgbClr val="001135"/>
              </a:buClr>
              <a:buSzPct val="100000"/>
              <a:buFont typeface="Arial" panose="020B0604020202020204" pitchFamily="34" charset="0"/>
              <a:buChar char="•"/>
            </a:pPr>
            <a:r>
              <a:rPr lang="en-US" sz="1200" dirty="0">
                <a:solidFill>
                  <a:srgbClr val="001135"/>
                </a:solidFill>
              </a:rPr>
              <a:t>Increase yields by an average of 7%</a:t>
            </a:r>
          </a:p>
          <a:p>
            <a:pPr marL="112713" lvl="1" indent="-112713" defTabSz="571817" eaLnBrk="0" hangingPunct="0">
              <a:spcBef>
                <a:spcPts val="0"/>
              </a:spcBef>
              <a:spcAft>
                <a:spcPts val="0"/>
              </a:spcAft>
              <a:buClr>
                <a:srgbClr val="001135"/>
              </a:buClr>
              <a:buSzPct val="100000"/>
              <a:buFont typeface="Arial" panose="020B0604020202020204" pitchFamily="34" charset="0"/>
              <a:buChar char="•"/>
            </a:pPr>
            <a:r>
              <a:rPr lang="en-US" sz="1200" dirty="0">
                <a:solidFill>
                  <a:srgbClr val="001135"/>
                </a:solidFill>
              </a:rPr>
              <a:t>Reduce seed and fertilizer by an average of 8%</a:t>
            </a:r>
          </a:p>
          <a:p>
            <a:pPr marL="112713" lvl="1" indent="-112713" defTabSz="571817" eaLnBrk="0" hangingPunct="0">
              <a:spcBef>
                <a:spcPts val="0"/>
              </a:spcBef>
              <a:spcAft>
                <a:spcPts val="0"/>
              </a:spcAft>
              <a:buClr>
                <a:srgbClr val="001135"/>
              </a:buClr>
              <a:buSzPct val="100000"/>
              <a:buFont typeface="Arial" panose="020B0604020202020204" pitchFamily="34" charset="0"/>
              <a:buChar char="•"/>
            </a:pPr>
            <a:r>
              <a:rPr lang="en-US" sz="1200" dirty="0">
                <a:solidFill>
                  <a:srgbClr val="001135"/>
                </a:solidFill>
              </a:rPr>
              <a:t>Reduce fuel costs by an average of 6%</a:t>
            </a:r>
          </a:p>
          <a:p>
            <a:pPr marL="0" lvl="1" indent="0" defTabSz="571817" eaLnBrk="0" hangingPunct="0">
              <a:spcBef>
                <a:spcPts val="0"/>
              </a:spcBef>
              <a:spcAft>
                <a:spcPts val="0"/>
              </a:spcAft>
              <a:buClr>
                <a:srgbClr val="001135"/>
              </a:buClr>
              <a:buSzPct val="100000"/>
              <a:buFont typeface="Arial" panose="020B0604020202020204" pitchFamily="34" charset="0"/>
              <a:buNone/>
            </a:pPr>
            <a:endParaRPr lang="en-US" sz="1200" dirty="0">
              <a:solidFill>
                <a:srgbClr val="001135"/>
              </a:solidFill>
            </a:endParaRPr>
          </a:p>
          <a:p>
            <a:pPr marL="0" marR="0" lvl="1" indent="0" algn="l" defTabSz="571817" rtl="0" eaLnBrk="0" fontAlgn="auto" latinLnBrk="0" hangingPunct="0">
              <a:lnSpc>
                <a:spcPct val="100000"/>
              </a:lnSpc>
              <a:spcBef>
                <a:spcPts val="0"/>
              </a:spcBef>
              <a:spcAft>
                <a:spcPts val="0"/>
              </a:spcAft>
              <a:buClr>
                <a:srgbClr val="001135"/>
              </a:buClr>
              <a:buSzPct val="100000"/>
              <a:buFont typeface="Arial" panose="020B0604020202020204" pitchFamily="34" charset="0"/>
              <a:buNone/>
              <a:tabLst/>
              <a:defRPr/>
            </a:pPr>
            <a:r>
              <a:rPr lang="hu-HU" sz="1200" dirty="0">
                <a:solidFill>
                  <a:srgbClr val="001135"/>
                </a:solidFill>
              </a:rPr>
              <a:t>2. </a:t>
            </a:r>
            <a:r>
              <a:rPr lang="en-US" sz="1200" dirty="0">
                <a:solidFill>
                  <a:srgbClr val="001135"/>
                </a:solidFill>
              </a:rPr>
              <a:t>Livestock Management</a:t>
            </a:r>
            <a:r>
              <a:rPr lang="hu-HU" sz="1200" dirty="0">
                <a:solidFill>
                  <a:srgbClr val="001135"/>
                </a:solidFill>
              </a:rPr>
              <a:t> </a:t>
            </a:r>
            <a:r>
              <a:rPr lang="hu-HU" sz="1200" dirty="0" err="1">
                <a:solidFill>
                  <a:srgbClr val="001135"/>
                </a:solidFill>
              </a:rPr>
              <a:t>aaS</a:t>
            </a:r>
            <a:r>
              <a:rPr lang="hu-HU" sz="1200" dirty="0">
                <a:solidFill>
                  <a:srgbClr val="001135"/>
                </a:solidFill>
              </a:rPr>
              <a:t>. Here </a:t>
            </a:r>
            <a:r>
              <a:rPr lang="hu-HU" sz="1200" kern="1200" dirty="0">
                <a:solidFill>
                  <a:schemeClr val="tx1"/>
                </a:solidFill>
                <a:effectLst/>
                <a:latin typeface="+mn-lt"/>
                <a:ea typeface="+mn-ea"/>
                <a:cs typeface="+mn-cs"/>
              </a:rPr>
              <a:t>t</a:t>
            </a:r>
            <a:r>
              <a:rPr lang="en-US" sz="1200" kern="1200" dirty="0">
                <a:solidFill>
                  <a:schemeClr val="tx1"/>
                </a:solidFill>
                <a:effectLst/>
                <a:latin typeface="+mn-lt"/>
                <a:ea typeface="+mn-ea"/>
                <a:cs typeface="+mn-cs"/>
              </a:rPr>
              <a:t>racking devices and biosensors monitor animal health and welfare to provide ranchers with early alerts if abnormalities are detected, protecting valuable livestock and improving yields.</a:t>
            </a:r>
            <a:endParaRPr lang="en-US" sz="1200" dirty="0">
              <a:solidFill>
                <a:srgbClr val="001135"/>
              </a:solidFill>
            </a:endParaRPr>
          </a:p>
          <a:p>
            <a:pPr marL="0" lvl="1" indent="0" defTabSz="571817" eaLnBrk="0" hangingPunct="0">
              <a:spcBef>
                <a:spcPts val="0"/>
              </a:spcBef>
              <a:spcAft>
                <a:spcPts val="0"/>
              </a:spcAft>
              <a:buClr>
                <a:srgbClr val="001135"/>
              </a:buClr>
              <a:buSzPct val="100000"/>
              <a:buFont typeface="Arial" panose="020B0604020202020204" pitchFamily="34" charset="0"/>
              <a:buNone/>
            </a:pPr>
            <a:endParaRPr lang="en-US" sz="1200" dirty="0">
              <a:solidFill>
                <a:srgbClr val="001135"/>
              </a:solidFill>
            </a:endParaRPr>
          </a:p>
          <a:p>
            <a:pPr marL="0" marR="0" lvl="1" indent="0" algn="l" defTabSz="571817" rtl="0" eaLnBrk="0" fontAlgn="auto" latinLnBrk="0" hangingPunct="0">
              <a:lnSpc>
                <a:spcPct val="100000"/>
              </a:lnSpc>
              <a:spcBef>
                <a:spcPts val="0"/>
              </a:spcBef>
              <a:spcAft>
                <a:spcPts val="0"/>
              </a:spcAft>
              <a:buClr>
                <a:srgbClr val="001135"/>
              </a:buClr>
              <a:buSzPct val="100000"/>
              <a:buFont typeface="Arial" panose="020B0604020202020204" pitchFamily="34" charset="0"/>
              <a:buNone/>
              <a:tabLst/>
              <a:defRPr/>
            </a:pPr>
            <a:r>
              <a:rPr lang="hu-HU" sz="1200" dirty="0">
                <a:solidFill>
                  <a:srgbClr val="001135"/>
                </a:solidFill>
              </a:rPr>
              <a:t>3. </a:t>
            </a:r>
            <a:r>
              <a:rPr lang="en-US" sz="1200" dirty="0">
                <a:solidFill>
                  <a:srgbClr val="001135"/>
                </a:solidFill>
              </a:rPr>
              <a:t>Logistics</a:t>
            </a:r>
            <a:r>
              <a:rPr lang="hu-HU" sz="1200" dirty="0">
                <a:solidFill>
                  <a:srgbClr val="001135"/>
                </a:solidFill>
              </a:rPr>
              <a:t> </a:t>
            </a:r>
            <a:r>
              <a:rPr lang="hu-HU" sz="1200" dirty="0" err="1">
                <a:solidFill>
                  <a:srgbClr val="001135"/>
                </a:solidFill>
              </a:rPr>
              <a:t>aaS</a:t>
            </a:r>
            <a:r>
              <a:rPr lang="hu-HU" sz="1200" dirty="0">
                <a:solidFill>
                  <a:srgbClr val="001135"/>
                </a:solidFill>
              </a:rPr>
              <a:t>. </a:t>
            </a:r>
            <a:r>
              <a:rPr lang="hu-HU" sz="1200" dirty="0" err="1">
                <a:solidFill>
                  <a:srgbClr val="001135"/>
                </a:solidFill>
              </a:rPr>
              <a:t>Logistics</a:t>
            </a:r>
            <a:r>
              <a:rPr lang="hu-HU" sz="1200" dirty="0">
                <a:solidFill>
                  <a:srgbClr val="001135"/>
                </a:solidFill>
              </a:rPr>
              <a:t> is </a:t>
            </a:r>
            <a:r>
              <a:rPr lang="hu-HU" sz="1200" dirty="0" err="1">
                <a:solidFill>
                  <a:srgbClr val="001135"/>
                </a:solidFill>
              </a:rPr>
              <a:t>one</a:t>
            </a:r>
            <a:r>
              <a:rPr lang="hu-HU" sz="1200" dirty="0">
                <a:solidFill>
                  <a:srgbClr val="001135"/>
                </a:solidFill>
              </a:rPr>
              <a:t> </a:t>
            </a:r>
            <a:r>
              <a:rPr lang="hu-HU" sz="1200" kern="1200" dirty="0">
                <a:solidFill>
                  <a:schemeClr val="tx1"/>
                </a:solidFill>
                <a:effectLst/>
                <a:latin typeface="+mn-lt"/>
                <a:ea typeface="+mn-ea"/>
                <a:cs typeface="+mn-cs"/>
              </a:rPr>
              <a:t>of </a:t>
            </a:r>
            <a:r>
              <a:rPr lang="hu-HU" sz="1200" kern="1200" dirty="0" err="1">
                <a:solidFill>
                  <a:schemeClr val="tx1"/>
                </a:solidFill>
                <a:effectLst/>
                <a:latin typeface="+mn-lt"/>
                <a:ea typeface="+mn-ea"/>
                <a:cs typeface="+mn-cs"/>
              </a:rPr>
              <a:t>the</a:t>
            </a:r>
            <a:r>
              <a:rPr lang="hu-H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verticals </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besides</a:t>
            </a:r>
            <a:r>
              <a:rPr lang="hu-HU" sz="1200" kern="1200" dirty="0">
                <a:solidFill>
                  <a:schemeClr val="tx1"/>
                </a:solidFill>
                <a:effectLst/>
                <a:latin typeface="+mn-lt"/>
                <a:ea typeface="+mn-ea"/>
                <a:cs typeface="+mn-cs"/>
              </a:rPr>
              <a:t> </a:t>
            </a:r>
            <a:r>
              <a:rPr lang="hu-HU" sz="1200" kern="1200" dirty="0" err="1">
                <a:solidFill>
                  <a:schemeClr val="tx1"/>
                </a:solidFill>
                <a:effectLst/>
                <a:latin typeface="+mn-lt"/>
                <a:ea typeface="+mn-ea"/>
                <a:cs typeface="+mn-cs"/>
              </a:rPr>
              <a:t>asset</a:t>
            </a:r>
            <a:r>
              <a:rPr lang="hu-HU" sz="1200" kern="1200" dirty="0">
                <a:solidFill>
                  <a:schemeClr val="tx1"/>
                </a:solidFill>
                <a:effectLst/>
                <a:latin typeface="+mn-lt"/>
                <a:ea typeface="+mn-ea"/>
                <a:cs typeface="+mn-cs"/>
              </a:rPr>
              <a:t> management - </a:t>
            </a:r>
            <a:r>
              <a:rPr lang="en-US" sz="1200" kern="1200" dirty="0">
                <a:solidFill>
                  <a:schemeClr val="tx1"/>
                </a:solidFill>
                <a:effectLst/>
                <a:latin typeface="+mn-lt"/>
                <a:ea typeface="+mn-ea"/>
                <a:cs typeface="+mn-cs"/>
              </a:rPr>
              <a:t>with a huge potential based on the various market studies</a:t>
            </a:r>
            <a:r>
              <a:rPr lang="hu-HU"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IoT sensors enable tracking of the global movement and condition of goods through the complete supply chain to help enterprises instantly identify incidents and even predict future events to optimize delivery and logistics process efficiency.</a:t>
            </a:r>
            <a:endParaRPr lang="en-US" sz="1200" dirty="0">
              <a:solidFill>
                <a:srgbClr val="001135"/>
              </a:solidFill>
            </a:endParaRPr>
          </a:p>
          <a:p>
            <a:pPr marL="0" lvl="1" indent="0" defTabSz="571817" eaLnBrk="0" hangingPunct="0">
              <a:spcBef>
                <a:spcPts val="0"/>
              </a:spcBef>
              <a:spcAft>
                <a:spcPts val="0"/>
              </a:spcAft>
              <a:buClr>
                <a:srgbClr val="001135"/>
              </a:buClr>
              <a:buSzPct val="100000"/>
              <a:buFont typeface="Arial" panose="020B0604020202020204" pitchFamily="34" charset="0"/>
              <a:buNone/>
            </a:pPr>
            <a:endParaRPr lang="en-US" sz="1200" dirty="0">
              <a:solidFill>
                <a:srgbClr val="001135"/>
              </a:solidFill>
            </a:endParaRPr>
          </a:p>
          <a:p>
            <a:pPr marL="0" marR="0" lvl="1" indent="0" algn="l" defTabSz="571817" rtl="0" eaLnBrk="0" fontAlgn="auto" latinLnBrk="0" hangingPunct="0">
              <a:lnSpc>
                <a:spcPct val="100000"/>
              </a:lnSpc>
              <a:spcBef>
                <a:spcPts val="0"/>
              </a:spcBef>
              <a:spcAft>
                <a:spcPts val="0"/>
              </a:spcAft>
              <a:buClr>
                <a:srgbClr val="001135"/>
              </a:buClr>
              <a:buSzPct val="100000"/>
              <a:buFont typeface="Arial" panose="020B0604020202020204" pitchFamily="34" charset="0"/>
              <a:buNone/>
              <a:tabLst/>
              <a:defRPr/>
            </a:pPr>
            <a:r>
              <a:rPr lang="hu-HU" sz="1200" dirty="0">
                <a:solidFill>
                  <a:srgbClr val="001135"/>
                </a:solidFill>
              </a:rPr>
              <a:t>4. And </a:t>
            </a:r>
            <a:r>
              <a:rPr lang="hu-HU" sz="1200" dirty="0" err="1">
                <a:solidFill>
                  <a:srgbClr val="001135"/>
                </a:solidFill>
              </a:rPr>
              <a:t>finally</a:t>
            </a:r>
            <a:r>
              <a:rPr lang="hu-HU" sz="1200" dirty="0">
                <a:solidFill>
                  <a:srgbClr val="001135"/>
                </a:solidFill>
              </a:rPr>
              <a:t> </a:t>
            </a:r>
            <a:r>
              <a:rPr lang="en-US" sz="1200" dirty="0">
                <a:solidFill>
                  <a:srgbClr val="001135"/>
                </a:solidFill>
              </a:rPr>
              <a:t>Asset </a:t>
            </a:r>
            <a:r>
              <a:rPr lang="en-US" sz="1200" dirty="0" err="1">
                <a:solidFill>
                  <a:srgbClr val="001135"/>
                </a:solidFill>
              </a:rPr>
              <a:t>Mgmt</a:t>
            </a:r>
            <a:r>
              <a:rPr lang="hu-HU" sz="1200" dirty="0">
                <a:solidFill>
                  <a:srgbClr val="001135"/>
                </a:solidFill>
              </a:rPr>
              <a:t> </a:t>
            </a:r>
            <a:r>
              <a:rPr lang="hu-HU" sz="1200" dirty="0" err="1">
                <a:solidFill>
                  <a:srgbClr val="001135"/>
                </a:solidFill>
              </a:rPr>
              <a:t>aaS</a:t>
            </a:r>
            <a:r>
              <a:rPr lang="hu-HU" sz="1200" dirty="0">
                <a:solidFill>
                  <a:srgbClr val="001135"/>
                </a:solidFill>
              </a:rPr>
              <a:t>. </a:t>
            </a:r>
            <a:r>
              <a:rPr lang="hu-HU" sz="1200" dirty="0" err="1">
                <a:solidFill>
                  <a:srgbClr val="001135"/>
                </a:solidFill>
              </a:rPr>
              <a:t>It’s</a:t>
            </a:r>
            <a:r>
              <a:rPr lang="hu-HU" sz="1200" dirty="0">
                <a:solidFill>
                  <a:srgbClr val="001135"/>
                </a:solidFill>
              </a:rPr>
              <a:t> </a:t>
            </a:r>
            <a:r>
              <a:rPr lang="hu-HU" sz="1200" dirty="0" err="1">
                <a:solidFill>
                  <a:srgbClr val="001135"/>
                </a:solidFill>
              </a:rPr>
              <a:t>about</a:t>
            </a:r>
            <a:r>
              <a:rPr lang="hu-HU" sz="1200" dirty="0">
                <a:solidFill>
                  <a:srgbClr val="001135"/>
                </a:solidFill>
              </a:rPr>
              <a:t> </a:t>
            </a:r>
            <a:r>
              <a:rPr lang="hu-HU" sz="1200" kern="1200" dirty="0">
                <a:solidFill>
                  <a:schemeClr val="tx1"/>
                </a:solidFill>
                <a:effectLst/>
                <a:latin typeface="+mn-lt"/>
                <a:ea typeface="+mn-ea"/>
                <a:cs typeface="+mn-cs"/>
              </a:rPr>
              <a:t>c</a:t>
            </a:r>
            <a:r>
              <a:rPr lang="en-US" sz="1200" kern="1200" dirty="0" err="1">
                <a:solidFill>
                  <a:schemeClr val="tx1"/>
                </a:solidFill>
                <a:effectLst/>
                <a:latin typeface="+mn-lt"/>
                <a:ea typeface="+mn-ea"/>
                <a:cs typeface="+mn-cs"/>
              </a:rPr>
              <a:t>onnecting</a:t>
            </a:r>
            <a:r>
              <a:rPr lang="en-US" sz="1200" kern="1200" dirty="0">
                <a:solidFill>
                  <a:schemeClr val="tx1"/>
                </a:solidFill>
                <a:effectLst/>
                <a:latin typeface="+mn-lt"/>
                <a:ea typeface="+mn-ea"/>
                <a:cs typeface="+mn-cs"/>
              </a:rPr>
              <a:t> products anywhere in the world</a:t>
            </a:r>
            <a:r>
              <a:rPr lang="hu-HU"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enabl</a:t>
            </a:r>
            <a:r>
              <a:rPr lang="hu-HU" sz="1200" kern="1200" dirty="0">
                <a:solidFill>
                  <a:schemeClr val="tx1"/>
                </a:solidFill>
                <a:effectLst/>
                <a:latin typeface="+mn-lt"/>
                <a:ea typeface="+mn-ea"/>
                <a:cs typeface="+mn-cs"/>
              </a:rPr>
              <a:t>ing</a:t>
            </a:r>
            <a:r>
              <a:rPr lang="en-US" sz="1200" kern="1200" dirty="0">
                <a:solidFill>
                  <a:schemeClr val="tx1"/>
                </a:solidFill>
                <a:effectLst/>
                <a:latin typeface="+mn-lt"/>
                <a:ea typeface="+mn-ea"/>
                <a:cs typeface="+mn-cs"/>
              </a:rPr>
              <a:t> their status and performance to be monitored centrally, helping enterprises provide a better service to their business and consumer customers.</a:t>
            </a:r>
          </a:p>
          <a:p>
            <a:pPr marL="0" lvl="1" indent="0" defTabSz="571817" eaLnBrk="0" hangingPunct="0">
              <a:spcBef>
                <a:spcPts val="0"/>
              </a:spcBef>
              <a:spcAft>
                <a:spcPts val="0"/>
              </a:spcAft>
              <a:buClr>
                <a:srgbClr val="001135"/>
              </a:buClr>
              <a:buSzPct val="100000"/>
              <a:buFont typeface="Arial" panose="020B0604020202020204" pitchFamily="34" charset="0"/>
              <a:buNone/>
            </a:pPr>
            <a:endParaRPr lang="en-US" sz="1200" dirty="0">
              <a:solidFill>
                <a:srgbClr val="001135"/>
              </a:solidFill>
            </a:endParaRPr>
          </a:p>
          <a:p>
            <a:endParaRPr lang="en-US" dirty="0"/>
          </a:p>
        </p:txBody>
      </p:sp>
      <p:sp>
        <p:nvSpPr>
          <p:cNvPr id="4" name="Footer Placeholder 3"/>
          <p:cNvSpPr>
            <a:spLocks noGrp="1"/>
          </p:cNvSpPr>
          <p:nvPr>
            <p:ph type="ftr" sz="quarter" idx="10"/>
          </p:nvPr>
        </p:nvSpPr>
        <p:spPr/>
        <p:txBody>
          <a:bodyPr/>
          <a:lstStyle/>
          <a:p>
            <a:endParaRPr lang="en-GB" dirty="0"/>
          </a:p>
        </p:txBody>
      </p:sp>
    </p:spTree>
    <p:extLst>
      <p:ext uri="{BB962C8B-B14F-4D97-AF65-F5344CB8AC3E}">
        <p14:creationId xmlns:p14="http://schemas.microsoft.com/office/powerpoint/2010/main" val="4871843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015684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0.emf"/><Relationship Id="rId4" Type="http://schemas.openxmlformats.org/officeDocument/2006/relationships/oleObject" Target="../embeddings/oleObject3.bin"/></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8.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8.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1 Blue - EXTERNAL 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6" name="Text Placeholder 42"/>
          <p:cNvSpPr>
            <a:spLocks noGrp="1"/>
          </p:cNvSpPr>
          <p:nvPr>
            <p:ph type="body" sz="quarter" idx="11" hasCustomPrompt="1"/>
          </p:nvPr>
        </p:nvSpPr>
        <p:spPr>
          <a:xfrm>
            <a:off x="367200" y="900000"/>
            <a:ext cx="8359200" cy="1980000"/>
          </a:xfrm>
          <a:prstGeom prst="rect">
            <a:avLst/>
          </a:prstGeom>
        </p:spPr>
        <p:txBody>
          <a:bodyPr lIns="0" tIns="0" rIns="0" bIns="0"/>
          <a:lstStyle>
            <a:lvl1pPr marL="0" indent="0">
              <a:spcBef>
                <a:spcPts val="0"/>
              </a:spcBef>
              <a:spcAft>
                <a:spcPts val="600"/>
              </a:spcAft>
              <a:buNone/>
              <a:defRPr sz="6600" baseline="0">
                <a:solidFill>
                  <a:schemeClr val="bg1"/>
                </a:solidFill>
                <a:latin typeface="Nokia Pure Headline Ultra Light" panose="020B0204020202020204" pitchFamily="34" charset="0"/>
              </a:defRPr>
            </a:lvl1pPr>
          </a:lstStyle>
          <a:p>
            <a:pPr lvl="0"/>
            <a:r>
              <a:rPr lang="en-GB" dirty="0"/>
              <a:t>Main headline in sentence case here</a:t>
            </a:r>
          </a:p>
        </p:txBody>
      </p:sp>
      <p:sp>
        <p:nvSpPr>
          <p:cNvPr id="8" name="Text Placeholder 3"/>
          <p:cNvSpPr>
            <a:spLocks noGrp="1"/>
          </p:cNvSpPr>
          <p:nvPr>
            <p:ph type="body" sz="quarter" idx="12"/>
          </p:nvPr>
        </p:nvSpPr>
        <p:spPr>
          <a:xfrm>
            <a:off x="417600" y="3060000"/>
            <a:ext cx="8308800" cy="1576800"/>
          </a:xfrm>
          <a:prstGeom prst="rect">
            <a:avLst/>
          </a:prstGeom>
        </p:spPr>
        <p:txBody>
          <a:bodyPr lIns="0" tIns="0" rIns="0" bIns="0">
            <a:normAutofit/>
          </a:bodyPr>
          <a:lstStyle>
            <a:lvl1pPr marL="0" indent="0">
              <a:spcBef>
                <a:spcPts val="0"/>
              </a:spcBef>
              <a:spcAft>
                <a:spcPts val="600"/>
              </a:spcAft>
              <a:buNone/>
              <a:defRPr sz="1600">
                <a:solidFill>
                  <a:schemeClr val="bg1"/>
                </a:solidFill>
                <a:latin typeface="Nokia Pure Text Light" panose="020B0403020202020204" pitchFamily="34" charset="0"/>
                <a:ea typeface="Nokia Pure Text Light" panose="020B0403020202020204" pitchFamily="34" charset="0"/>
              </a:defRPr>
            </a:lvl1pPr>
            <a:lvl2pPr marL="230400" indent="0">
              <a:spcBef>
                <a:spcPts val="0"/>
              </a:spcBef>
              <a:spcAft>
                <a:spcPts val="600"/>
              </a:spcAft>
              <a:buNone/>
              <a:defRPr sz="1400">
                <a:solidFill>
                  <a:schemeClr val="bg1"/>
                </a:solidFill>
                <a:latin typeface="Nokia Pure Text Light" panose="020B0403020202020204" pitchFamily="34" charset="0"/>
                <a:ea typeface="Nokia Pure Text Light" panose="020B0403020202020204" pitchFamily="34" charset="0"/>
              </a:defRPr>
            </a:lvl2pPr>
            <a:lvl3pPr marL="462600" indent="0">
              <a:spcBef>
                <a:spcPts val="0"/>
              </a:spcBef>
              <a:spcAft>
                <a:spcPts val="600"/>
              </a:spcAft>
              <a:buNone/>
              <a:defRPr sz="1200">
                <a:solidFill>
                  <a:schemeClr val="bg1"/>
                </a:solidFill>
                <a:latin typeface="Nokia Pure Text Light" panose="020B0403020202020204" pitchFamily="34" charset="0"/>
                <a:ea typeface="Nokia Pure Text Light" panose="020B0403020202020204" pitchFamily="34" charset="0"/>
              </a:defRPr>
            </a:lvl3pPr>
            <a:lvl4pPr marL="693000" indent="0">
              <a:spcBef>
                <a:spcPts val="0"/>
              </a:spcBef>
              <a:spcAft>
                <a:spcPts val="600"/>
              </a:spcAft>
              <a:buNone/>
              <a:defRPr sz="1000">
                <a:solidFill>
                  <a:schemeClr val="bg1"/>
                </a:solidFill>
                <a:latin typeface="Nokia Pure Text Light" panose="020B0403020202020204" pitchFamily="34" charset="0"/>
                <a:ea typeface="Nokia Pure Text Light" panose="020B0403020202020204" pitchFamily="34" charset="0"/>
              </a:defRPr>
            </a:lvl4pPr>
            <a:lvl5pPr marL="923400" indent="0">
              <a:spcBef>
                <a:spcPts val="0"/>
              </a:spcBef>
              <a:spcAft>
                <a:spcPts val="600"/>
              </a:spcAft>
              <a:buFont typeface="Arial" panose="020B0604020202020204" pitchFamily="34" charset="0"/>
              <a:buNone/>
              <a:defRPr sz="800">
                <a:solidFill>
                  <a:schemeClr val="bg1"/>
                </a:solidFill>
                <a:latin typeface="Nokia Pure Text Light" panose="020B0403020202020204" pitchFamily="34" charset="0"/>
                <a:ea typeface="Nokia Pure Text Light" panose="020B0403020202020204" pitchFamily="34" charset="0"/>
              </a:defRPr>
            </a:lvl5pPr>
            <a:lvl6pPr marL="1153800" indent="0">
              <a:spcBef>
                <a:spcPts val="0"/>
              </a:spcBef>
              <a:spcAft>
                <a:spcPts val="600"/>
              </a:spcAft>
              <a:buFont typeface="Nokia Pure Text" panose="020B0503020202020204" pitchFamily="34" charset="0"/>
              <a:buNone/>
              <a:defRPr sz="800" baseline="0">
                <a:solidFill>
                  <a:schemeClr val="bg1"/>
                </a:solidFill>
                <a:latin typeface="Nokia Pure Text Light" panose="020B0403020202020204" pitchFamily="34" charset="0"/>
                <a:ea typeface="Nokia Pure Text Light" panose="020B0403020202020204" pitchFamily="34" charset="0"/>
              </a:defRPr>
            </a:lvl6pPr>
            <a:lvl7pPr marL="1384200" indent="0">
              <a:spcBef>
                <a:spcPts val="0"/>
              </a:spcBef>
              <a:spcAft>
                <a:spcPts val="600"/>
              </a:spcAft>
              <a:buNone/>
              <a:defRPr sz="700">
                <a:solidFill>
                  <a:schemeClr val="bg1"/>
                </a:solidFill>
                <a:latin typeface="Nokia Pure Text Light" panose="020B0403020202020204" pitchFamily="34" charset="0"/>
                <a:ea typeface="Nokia Pure Text Light" panose="020B0403020202020204" pitchFamily="34" charset="0"/>
              </a:defRPr>
            </a:lvl7pPr>
            <a:lvl8pPr marL="1614600" indent="0">
              <a:spcBef>
                <a:spcPts val="0"/>
              </a:spcBef>
              <a:spcAft>
                <a:spcPts val="600"/>
              </a:spcAft>
              <a:buNone/>
              <a:defRPr sz="600">
                <a:solidFill>
                  <a:schemeClr val="bg1"/>
                </a:solidFill>
                <a:latin typeface="Nokia Pure Text Light" panose="020B0403020202020204" pitchFamily="34" charset="0"/>
                <a:ea typeface="Nokia Pure Text Light" panose="020B0403020202020204" pitchFamily="34" charset="0"/>
              </a:defRPr>
            </a:lvl8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69988" y="34045"/>
            <a:ext cx="1589956" cy="669288"/>
          </a:xfrm>
          <a:prstGeom prst="rect">
            <a:avLst/>
          </a:prstGeom>
        </p:spPr>
      </p:pic>
    </p:spTree>
    <p:extLst>
      <p:ext uri="{BB962C8B-B14F-4D97-AF65-F5344CB8AC3E}">
        <p14:creationId xmlns:p14="http://schemas.microsoft.com/office/powerpoint/2010/main" val="1106619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1 Blue - EXTERNAL title slide">
    <p:spTree>
      <p:nvGrpSpPr>
        <p:cNvPr id="1" name=""/>
        <p:cNvGrpSpPr/>
        <p:nvPr/>
      </p:nvGrpSpPr>
      <p:grpSpPr>
        <a:xfrm>
          <a:off x="0" y="0"/>
          <a:ext cx="0" cy="0"/>
          <a:chOff x="0" y="0"/>
          <a:chExt cx="0" cy="0"/>
        </a:xfrm>
      </p:grpSpPr>
      <p:sp>
        <p:nvSpPr>
          <p:cNvPr id="6" name="Text Placeholder 42"/>
          <p:cNvSpPr>
            <a:spLocks noGrp="1"/>
          </p:cNvSpPr>
          <p:nvPr>
            <p:ph type="body" sz="quarter" idx="11" hasCustomPrompt="1"/>
          </p:nvPr>
        </p:nvSpPr>
        <p:spPr>
          <a:xfrm>
            <a:off x="367200" y="900000"/>
            <a:ext cx="8359200" cy="1980000"/>
          </a:xfrm>
          <a:prstGeom prst="rect">
            <a:avLst/>
          </a:prstGeom>
        </p:spPr>
        <p:txBody>
          <a:bodyPr lIns="0" tIns="0" rIns="0" bIns="0"/>
          <a:lstStyle>
            <a:lvl1pPr marL="0" indent="0">
              <a:spcBef>
                <a:spcPts val="0"/>
              </a:spcBef>
              <a:spcAft>
                <a:spcPts val="600"/>
              </a:spcAft>
              <a:buNone/>
              <a:defRPr sz="6600" baseline="0">
                <a:solidFill>
                  <a:schemeClr val="bg1"/>
                </a:solidFill>
                <a:latin typeface="Nokia Pure Headline Ultra Light" panose="020B0204020202020204" pitchFamily="34" charset="0"/>
              </a:defRPr>
            </a:lvl1pPr>
          </a:lstStyle>
          <a:p>
            <a:pPr lvl="0"/>
            <a:r>
              <a:rPr lang="en-US" dirty="0"/>
              <a:t>Main headline in sentence case here</a:t>
            </a:r>
          </a:p>
        </p:txBody>
      </p:sp>
      <p:sp>
        <p:nvSpPr>
          <p:cNvPr id="8" name="Text Placeholder 3"/>
          <p:cNvSpPr>
            <a:spLocks noGrp="1"/>
          </p:cNvSpPr>
          <p:nvPr>
            <p:ph type="body" sz="quarter" idx="12"/>
          </p:nvPr>
        </p:nvSpPr>
        <p:spPr>
          <a:xfrm>
            <a:off x="417600" y="3060000"/>
            <a:ext cx="8308800" cy="1576800"/>
          </a:xfrm>
          <a:prstGeom prst="rect">
            <a:avLst/>
          </a:prstGeom>
        </p:spPr>
        <p:txBody>
          <a:bodyPr lIns="0" tIns="0" rIns="0" bIns="0">
            <a:normAutofit/>
          </a:bodyPr>
          <a:lstStyle>
            <a:lvl1pPr marL="0" indent="0">
              <a:spcBef>
                <a:spcPts val="0"/>
              </a:spcBef>
              <a:spcAft>
                <a:spcPts val="600"/>
              </a:spcAft>
              <a:buNone/>
              <a:defRPr sz="1600">
                <a:solidFill>
                  <a:schemeClr val="bg1"/>
                </a:solidFill>
                <a:latin typeface="Nokia Pure Text Light" panose="020B0403020202020204" pitchFamily="34" charset="0"/>
                <a:ea typeface="Nokia Pure Text Light" panose="020B0403020202020204" pitchFamily="34" charset="0"/>
              </a:defRPr>
            </a:lvl1pPr>
            <a:lvl2pPr marL="230400" indent="0">
              <a:spcBef>
                <a:spcPts val="0"/>
              </a:spcBef>
              <a:spcAft>
                <a:spcPts val="600"/>
              </a:spcAft>
              <a:buNone/>
              <a:defRPr sz="1400">
                <a:solidFill>
                  <a:schemeClr val="bg1"/>
                </a:solidFill>
                <a:latin typeface="Nokia Pure Text Light" panose="020B0403020202020204" pitchFamily="34" charset="0"/>
                <a:ea typeface="Nokia Pure Text Light" panose="020B0403020202020204" pitchFamily="34" charset="0"/>
              </a:defRPr>
            </a:lvl2pPr>
            <a:lvl3pPr marL="462600" indent="0">
              <a:spcBef>
                <a:spcPts val="0"/>
              </a:spcBef>
              <a:spcAft>
                <a:spcPts val="600"/>
              </a:spcAft>
              <a:buNone/>
              <a:defRPr sz="1200">
                <a:solidFill>
                  <a:schemeClr val="bg1"/>
                </a:solidFill>
                <a:latin typeface="Nokia Pure Text Light" panose="020B0403020202020204" pitchFamily="34" charset="0"/>
                <a:ea typeface="Nokia Pure Text Light" panose="020B0403020202020204" pitchFamily="34" charset="0"/>
              </a:defRPr>
            </a:lvl3pPr>
            <a:lvl4pPr marL="693000" indent="0">
              <a:spcBef>
                <a:spcPts val="0"/>
              </a:spcBef>
              <a:spcAft>
                <a:spcPts val="600"/>
              </a:spcAft>
              <a:buNone/>
              <a:defRPr sz="1000">
                <a:solidFill>
                  <a:schemeClr val="bg1"/>
                </a:solidFill>
                <a:latin typeface="Nokia Pure Text Light" panose="020B0403020202020204" pitchFamily="34" charset="0"/>
                <a:ea typeface="Nokia Pure Text Light" panose="020B0403020202020204" pitchFamily="34" charset="0"/>
              </a:defRPr>
            </a:lvl4pPr>
            <a:lvl5pPr marL="923400" indent="0">
              <a:spcBef>
                <a:spcPts val="0"/>
              </a:spcBef>
              <a:spcAft>
                <a:spcPts val="600"/>
              </a:spcAft>
              <a:buFont typeface="Arial" panose="020B0604020202020204" pitchFamily="34" charset="0"/>
              <a:buNone/>
              <a:defRPr sz="800">
                <a:solidFill>
                  <a:schemeClr val="bg1"/>
                </a:solidFill>
                <a:latin typeface="Nokia Pure Text Light" panose="020B0403020202020204" pitchFamily="34" charset="0"/>
                <a:ea typeface="Nokia Pure Text Light" panose="020B0403020202020204" pitchFamily="34" charset="0"/>
              </a:defRPr>
            </a:lvl5pPr>
            <a:lvl6pPr marL="1153800" indent="0">
              <a:spcBef>
                <a:spcPts val="0"/>
              </a:spcBef>
              <a:spcAft>
                <a:spcPts val="600"/>
              </a:spcAft>
              <a:buFont typeface="Nokia Pure Text" panose="020B0503020202020204" pitchFamily="34" charset="0"/>
              <a:buNone/>
              <a:defRPr sz="800" baseline="0">
                <a:solidFill>
                  <a:schemeClr val="bg1"/>
                </a:solidFill>
                <a:latin typeface="Nokia Pure Text Light" panose="020B0403020202020204" pitchFamily="34" charset="0"/>
                <a:ea typeface="Nokia Pure Text Light" panose="020B0403020202020204" pitchFamily="34" charset="0"/>
              </a:defRPr>
            </a:lvl6pPr>
            <a:lvl7pPr marL="1384200" indent="0">
              <a:spcBef>
                <a:spcPts val="0"/>
              </a:spcBef>
              <a:spcAft>
                <a:spcPts val="600"/>
              </a:spcAft>
              <a:buNone/>
              <a:defRPr sz="700">
                <a:solidFill>
                  <a:schemeClr val="bg1"/>
                </a:solidFill>
                <a:latin typeface="Nokia Pure Text Light" panose="020B0403020202020204" pitchFamily="34" charset="0"/>
                <a:ea typeface="Nokia Pure Text Light" panose="020B0403020202020204" pitchFamily="34" charset="0"/>
              </a:defRPr>
            </a:lvl7pPr>
            <a:lvl8pPr marL="1614600" indent="0">
              <a:spcBef>
                <a:spcPts val="0"/>
              </a:spcBef>
              <a:spcAft>
                <a:spcPts val="600"/>
              </a:spcAft>
              <a:buNone/>
              <a:defRPr sz="600">
                <a:solidFill>
                  <a:schemeClr val="bg1"/>
                </a:solidFill>
                <a:latin typeface="Nokia Pure Text Light" panose="020B0403020202020204" pitchFamily="34" charset="0"/>
                <a:ea typeface="Nokia Pure Text Light" panose="020B0403020202020204" pitchFamily="34" charset="0"/>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9988" y="34045"/>
            <a:ext cx="1589956" cy="669288"/>
          </a:xfrm>
          <a:prstGeom prst="rect">
            <a:avLst/>
          </a:prstGeom>
        </p:spPr>
      </p:pic>
      <p:sp>
        <p:nvSpPr>
          <p:cNvPr id="7" name="Footer Placeholder 27"/>
          <p:cNvSpPr>
            <a:spLocks noGrp="1"/>
          </p:cNvSpPr>
          <p:nvPr>
            <p:ph type="ftr" sz="quarter" idx="3"/>
          </p:nvPr>
        </p:nvSpPr>
        <p:spPr>
          <a:xfrm>
            <a:off x="2304000" y="4816800"/>
            <a:ext cx="4536000" cy="122400"/>
          </a:xfrm>
          <a:prstGeom prst="rect">
            <a:avLst/>
          </a:prstGeom>
        </p:spPr>
        <p:txBody>
          <a:bodyPr vert="horz" lIns="0" tIns="0" rIns="0" bIns="0" rtlCol="0" anchor="b"/>
          <a:lstStyle>
            <a:lvl1pPr algn="l">
              <a:defRPr sz="80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GB" dirty="0"/>
              <a:t>Confidential</a:t>
            </a:r>
            <a:endParaRPr lang="en-US" dirty="0"/>
          </a:p>
        </p:txBody>
      </p:sp>
    </p:spTree>
    <p:extLst>
      <p:ext uri="{BB962C8B-B14F-4D97-AF65-F5344CB8AC3E}">
        <p14:creationId xmlns:p14="http://schemas.microsoft.com/office/powerpoint/2010/main" val="487706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2 Blue - one tier text with headlines">
    <p:spTree>
      <p:nvGrpSpPr>
        <p:cNvPr id="1" name=""/>
        <p:cNvGrpSpPr/>
        <p:nvPr/>
      </p:nvGrpSpPr>
      <p:grpSpPr>
        <a:xfrm>
          <a:off x="0" y="0"/>
          <a:ext cx="0" cy="0"/>
          <a:chOff x="0" y="0"/>
          <a:chExt cx="0" cy="0"/>
        </a:xfrm>
      </p:grpSpPr>
      <p:sp>
        <p:nvSpPr>
          <p:cNvPr id="6" name="Text Placeholder 12"/>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1"/>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dirty="0"/>
              <a:t>Click to edit secondary headline</a:t>
            </a:r>
          </a:p>
        </p:txBody>
      </p:sp>
      <p:sp>
        <p:nvSpPr>
          <p:cNvPr id="7" name="Text Placeholder 42"/>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bg1"/>
                </a:solidFill>
                <a:latin typeface="+mj-lt"/>
              </a:defRPr>
            </a:lvl1pPr>
          </a:lstStyle>
          <a:p>
            <a:pPr lvl="0"/>
            <a:r>
              <a:rPr lang="en-US" dirty="0"/>
              <a:t>Click to edit headline</a:t>
            </a:r>
          </a:p>
        </p:txBody>
      </p:sp>
      <p:sp>
        <p:nvSpPr>
          <p:cNvPr id="9" name="Text Placeholder 3"/>
          <p:cNvSpPr>
            <a:spLocks noGrp="1"/>
          </p:cNvSpPr>
          <p:nvPr>
            <p:ph type="body" sz="quarter" idx="12"/>
          </p:nvPr>
        </p:nvSpPr>
        <p:spPr>
          <a:xfrm>
            <a:off x="417600" y="1080000"/>
            <a:ext cx="8308800" cy="3560400"/>
          </a:xfrm>
          <a:prstGeom prst="rect">
            <a:avLst/>
          </a:prstGeom>
        </p:spPr>
        <p:txBody>
          <a:bodyPr lIns="0" tIns="0" rIns="0" bIns="0">
            <a:normAutofit/>
          </a:bodyPr>
          <a:lstStyle>
            <a:lvl1pPr marL="0" indent="0">
              <a:spcBef>
                <a:spcPts val="0"/>
              </a:spcBef>
              <a:spcAft>
                <a:spcPts val="600"/>
              </a:spcAft>
              <a:buNone/>
              <a:defRPr sz="1600">
                <a:solidFill>
                  <a:schemeClr val="bg1"/>
                </a:solidFill>
                <a:latin typeface="Nokia Pure Text Light" panose="020B0403020202020204" pitchFamily="34" charset="0"/>
                <a:ea typeface="Nokia Pure Text Light" panose="020B0403020202020204" pitchFamily="34" charset="0"/>
              </a:defRPr>
            </a:lvl1pPr>
            <a:lvl2pPr marL="230400" indent="0">
              <a:spcBef>
                <a:spcPts val="0"/>
              </a:spcBef>
              <a:spcAft>
                <a:spcPts val="600"/>
              </a:spcAft>
              <a:buNone/>
              <a:defRPr sz="1400">
                <a:solidFill>
                  <a:schemeClr val="bg1"/>
                </a:solidFill>
                <a:latin typeface="Nokia Pure Text Light" panose="020B0403020202020204" pitchFamily="34" charset="0"/>
                <a:ea typeface="Nokia Pure Text Light" panose="020B0403020202020204" pitchFamily="34" charset="0"/>
              </a:defRPr>
            </a:lvl2pPr>
            <a:lvl3pPr marL="462600" indent="0">
              <a:spcBef>
                <a:spcPts val="0"/>
              </a:spcBef>
              <a:spcAft>
                <a:spcPts val="600"/>
              </a:spcAft>
              <a:buNone/>
              <a:defRPr sz="1200">
                <a:solidFill>
                  <a:schemeClr val="bg1"/>
                </a:solidFill>
                <a:latin typeface="Nokia Pure Text Light" panose="020B0403020202020204" pitchFamily="34" charset="0"/>
                <a:ea typeface="Nokia Pure Text Light" panose="020B0403020202020204" pitchFamily="34" charset="0"/>
              </a:defRPr>
            </a:lvl3pPr>
            <a:lvl4pPr marL="693000" indent="0">
              <a:spcBef>
                <a:spcPts val="0"/>
              </a:spcBef>
              <a:spcAft>
                <a:spcPts val="600"/>
              </a:spcAft>
              <a:buNone/>
              <a:defRPr sz="1000">
                <a:solidFill>
                  <a:schemeClr val="bg1"/>
                </a:solidFill>
                <a:latin typeface="Nokia Pure Text Light" panose="020B0403020202020204" pitchFamily="34" charset="0"/>
                <a:ea typeface="Nokia Pure Text Light" panose="020B0403020202020204" pitchFamily="34" charset="0"/>
              </a:defRPr>
            </a:lvl4pPr>
            <a:lvl5pPr marL="923400" indent="0">
              <a:spcBef>
                <a:spcPts val="0"/>
              </a:spcBef>
              <a:spcAft>
                <a:spcPts val="600"/>
              </a:spcAft>
              <a:buFont typeface="Arial" panose="020B0604020202020204" pitchFamily="34" charset="0"/>
              <a:buNone/>
              <a:defRPr sz="800">
                <a:solidFill>
                  <a:schemeClr val="bg1"/>
                </a:solidFill>
                <a:latin typeface="Nokia Pure Text Light" panose="020B0403020202020204" pitchFamily="34" charset="0"/>
                <a:ea typeface="Nokia Pure Text Light" panose="020B0403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75813" y="4648933"/>
            <a:ext cx="1009152" cy="424800"/>
          </a:xfrm>
          <a:prstGeom prst="rect">
            <a:avLst/>
          </a:prstGeom>
        </p:spPr>
      </p:pic>
      <p:sp>
        <p:nvSpPr>
          <p:cNvPr id="8" name="Footer Placeholder 27"/>
          <p:cNvSpPr>
            <a:spLocks noGrp="1"/>
          </p:cNvSpPr>
          <p:nvPr>
            <p:ph type="ftr" sz="quarter" idx="3"/>
          </p:nvPr>
        </p:nvSpPr>
        <p:spPr>
          <a:xfrm>
            <a:off x="2304000" y="4816800"/>
            <a:ext cx="4536000" cy="122400"/>
          </a:xfrm>
          <a:prstGeom prst="rect">
            <a:avLst/>
          </a:prstGeom>
        </p:spPr>
        <p:txBody>
          <a:bodyPr vert="horz" lIns="0" tIns="0" rIns="0" bIns="0" rtlCol="0" anchor="b"/>
          <a:lstStyle>
            <a:lvl1pPr algn="l">
              <a:defRPr sz="80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GB" dirty="0"/>
              <a:t>Confidential</a:t>
            </a:r>
            <a:endParaRPr lang="en-US" dirty="0"/>
          </a:p>
        </p:txBody>
      </p:sp>
    </p:spTree>
    <p:extLst>
      <p:ext uri="{BB962C8B-B14F-4D97-AF65-F5344CB8AC3E}">
        <p14:creationId xmlns:p14="http://schemas.microsoft.com/office/powerpoint/2010/main" val="477007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1-1 White - plain with headlin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417600" y="689460"/>
            <a:ext cx="8308800" cy="309600"/>
          </a:xfrm>
          <a:prstGeom prst="rect">
            <a:avLst/>
          </a:prstGeom>
        </p:spPr>
        <p:txBody>
          <a:bodyPr lIns="0" tIns="0" rIns="0" bIns="0"/>
          <a:lstStyle>
            <a:lvl1pPr marL="0" indent="0">
              <a:buNone/>
              <a:defRPr sz="2800">
                <a:solidFill>
                  <a:schemeClr val="bg1"/>
                </a:solidFill>
                <a:latin typeface="Nokia Pure Headline Ultra Light" panose="020B0204020202020204" pitchFamily="34" charset="0"/>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dirty="0"/>
              <a:t>Click to edit secondary headline</a:t>
            </a:r>
          </a:p>
        </p:txBody>
      </p:sp>
      <p:sp>
        <p:nvSpPr>
          <p:cNvPr id="3" name="Titel 2"/>
          <p:cNvSpPr>
            <a:spLocks noGrp="1"/>
          </p:cNvSpPr>
          <p:nvPr>
            <p:ph type="title" hasCustomPrompt="1"/>
          </p:nvPr>
        </p:nvSpPr>
        <p:spPr>
          <a:xfrm>
            <a:off x="417600" y="280800"/>
            <a:ext cx="8308800" cy="309600"/>
          </a:xfrm>
          <a:prstGeom prst="rect">
            <a:avLst/>
          </a:prstGeom>
        </p:spPr>
        <p:txBody>
          <a:bodyPr lIns="0" tIns="0" rIns="0" bIns="0"/>
          <a:lstStyle>
            <a:lvl1pPr>
              <a:defRPr lang="en-US" sz="2800" kern="1200" baseline="0" dirty="0">
                <a:solidFill>
                  <a:schemeClr val="bg1"/>
                </a:solidFill>
                <a:latin typeface="Nokia Pure Headline Ultra Light" panose="020B0204020202020204" pitchFamily="34" charset="0"/>
                <a:ea typeface="+mn-ea"/>
                <a:cs typeface="+mn-cs"/>
              </a:defRPr>
            </a:lvl1pPr>
          </a:lstStyle>
          <a:p>
            <a:pPr lvl="0"/>
            <a:r>
              <a:rPr lang="en-US" dirty="0"/>
              <a:t>Click to edit headline</a:t>
            </a:r>
          </a:p>
        </p:txBody>
      </p:sp>
      <p:pic>
        <p:nvPicPr>
          <p:cNvPr id="5" name="Picture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75813" y="4648933"/>
            <a:ext cx="1009152" cy="424800"/>
          </a:xfrm>
          <a:prstGeom prst="rect">
            <a:avLst/>
          </a:prstGeom>
        </p:spPr>
      </p:pic>
      <p:sp>
        <p:nvSpPr>
          <p:cNvPr id="7" name="Footer Placeholder 27"/>
          <p:cNvSpPr>
            <a:spLocks noGrp="1"/>
          </p:cNvSpPr>
          <p:nvPr>
            <p:ph type="ftr" sz="quarter" idx="3"/>
          </p:nvPr>
        </p:nvSpPr>
        <p:spPr>
          <a:xfrm>
            <a:off x="2304000" y="4816800"/>
            <a:ext cx="4536000" cy="122400"/>
          </a:xfrm>
          <a:prstGeom prst="rect">
            <a:avLst/>
          </a:prstGeom>
        </p:spPr>
        <p:txBody>
          <a:bodyPr vert="horz" lIns="0" tIns="0" rIns="0" bIns="0" rtlCol="0" anchor="b"/>
          <a:lstStyle>
            <a:lvl1pPr algn="l">
              <a:defRPr sz="80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GB" dirty="0"/>
              <a:t>Confidential</a:t>
            </a:r>
            <a:endParaRPr lang="en-US" dirty="0"/>
          </a:p>
        </p:txBody>
      </p:sp>
      <p:sp>
        <p:nvSpPr>
          <p:cNvPr id="6" name="Rectangle 8">
            <a:hlinkClick r:id="" action="ppaction://noaction"/>
            <a:extLst>
              <a:ext uri="{FF2B5EF4-FFF2-40B4-BE49-F238E27FC236}">
                <a16:creationId xmlns:a16="http://schemas.microsoft.com/office/drawing/2014/main" id="{4F17DE76-A201-427C-B3CB-108B90C1BD72}"/>
              </a:ext>
            </a:extLst>
          </p:cNvPr>
          <p:cNvSpPr/>
          <p:nvPr userDrawn="1"/>
        </p:nvSpPr>
        <p:spPr>
          <a:xfrm>
            <a:off x="7763133" y="4659312"/>
            <a:ext cx="1380868" cy="484187"/>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1080000" rIns="90000" bIns="90000" numCol="1" spcCol="0" rtlCol="0" fromWordArt="0" anchor="t" anchorCtr="0" forceAA="0" compatLnSpc="1">
            <a:prstTxWarp prst="textNoShape">
              <a:avLst/>
            </a:prstTxWarp>
            <a:noAutofit/>
          </a:bodyPr>
          <a:lstStyle/>
          <a:p>
            <a:pPr marL="0" lvl="1" defTabSz="457189" fontAlgn="base">
              <a:lnSpc>
                <a:spcPct val="90000"/>
              </a:lnSpc>
              <a:spcBef>
                <a:spcPct val="0"/>
              </a:spcBef>
              <a:spcAft>
                <a:spcPts val="600"/>
              </a:spcAft>
              <a:defRPr/>
            </a:pPr>
            <a:endParaRPr lang="en-US" sz="1600" dirty="0">
              <a:solidFill>
                <a:srgbClr val="001135"/>
              </a:solidFill>
              <a:latin typeface="Nokia Pure Headline Light"/>
              <a:ea typeface="MingLiU-ExtB" panose="02020500000000000000" pitchFamily="18" charset="-120"/>
              <a:cs typeface="Nokia Pure Text Light" panose="020B0304040602060303" pitchFamily="34" charset="0"/>
            </a:endParaRPr>
          </a:p>
        </p:txBody>
      </p:sp>
    </p:spTree>
    <p:extLst>
      <p:ext uri="{BB962C8B-B14F-4D97-AF65-F5344CB8AC3E}">
        <p14:creationId xmlns:p14="http://schemas.microsoft.com/office/powerpoint/2010/main" val="117204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kia White 0">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17600" y="279249"/>
            <a:ext cx="8308800" cy="309600"/>
          </a:xfrm>
        </p:spPr>
        <p:txBody>
          <a:bodyPr/>
          <a:lstStyle>
            <a:lvl1pPr>
              <a:defRPr sz="2000" b="0">
                <a:solidFill>
                  <a:schemeClr val="tx1"/>
                </a:solidFill>
                <a:latin typeface="+mj-lt"/>
              </a:defRPr>
            </a:lvl1pPr>
          </a:lstStyle>
          <a:p>
            <a:r>
              <a:rPr lang="en-GB"/>
              <a:t>Click to edit headline</a:t>
            </a:r>
            <a:endParaRPr lang="en-US"/>
          </a:p>
        </p:txBody>
      </p:sp>
      <p:sp>
        <p:nvSpPr>
          <p:cNvPr id="8" name="Footer Placeholder 27"/>
          <p:cNvSpPr>
            <a:spLocks noGrp="1"/>
          </p:cNvSpPr>
          <p:nvPr>
            <p:ph type="ftr" sz="quarter" idx="3"/>
          </p:nvPr>
        </p:nvSpPr>
        <p:spPr>
          <a:xfrm>
            <a:off x="2692800" y="4816800"/>
            <a:ext cx="2581200" cy="122400"/>
          </a:xfrm>
          <a:prstGeom prst="rect">
            <a:avLst/>
          </a:prstGeom>
        </p:spPr>
        <p:txBody>
          <a:bodyPr vert="horz" lIns="0" tIns="0" rIns="0" bIns="0" rtlCol="0" anchor="b"/>
          <a:lstStyle>
            <a:lvl1pPr algn="l">
              <a:defRPr sz="800">
                <a:solidFill>
                  <a:schemeClr val="tx2"/>
                </a:solidFill>
                <a:latin typeface="+mn-lt"/>
              </a:defRPr>
            </a:lvl1pPr>
          </a:lstStyle>
          <a:p>
            <a:r>
              <a:rPr lang="en-US">
                <a:solidFill>
                  <a:srgbClr val="001135"/>
                </a:solidFill>
                <a:latin typeface="Nokia Pure Text Light"/>
                <a:cs typeface="Arial" panose="020B0604020202020204" pitchFamily="34" charset="0"/>
              </a:rPr>
              <a:t>Public</a:t>
            </a:r>
          </a:p>
        </p:txBody>
      </p:sp>
      <p:sp>
        <p:nvSpPr>
          <p:cNvPr id="3"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ext uri="{BB962C8B-B14F-4D97-AF65-F5344CB8AC3E}">
        <p14:creationId xmlns:p14="http://schemas.microsoft.com/office/powerpoint/2010/main" val="20698327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kia White 1">
    <p:spTree>
      <p:nvGrpSpPr>
        <p:cNvPr id="1" name=""/>
        <p:cNvGrpSpPr/>
        <p:nvPr/>
      </p:nvGrpSpPr>
      <p:grpSpPr>
        <a:xfrm>
          <a:off x="0" y="0"/>
          <a:ext cx="0" cy="0"/>
          <a:chOff x="0" y="0"/>
          <a:chExt cx="0" cy="0"/>
        </a:xfrm>
      </p:grpSpPr>
      <p:sp>
        <p:nvSpPr>
          <p:cNvPr id="8" name="Text Placeholder 10"/>
          <p:cNvSpPr>
            <a:spLocks noGrp="1"/>
          </p:cNvSpPr>
          <p:nvPr>
            <p:ph type="body" sz="quarter" idx="16"/>
          </p:nvPr>
        </p:nvSpPr>
        <p:spPr>
          <a:xfrm>
            <a:off x="417598" y="1080000"/>
            <a:ext cx="8308800" cy="3560400"/>
          </a:xfrm>
          <a:prstGeom prst="rect">
            <a:avLst/>
          </a:prstGeom>
        </p:spPr>
        <p:txBody>
          <a:bodyPr lIns="0" tIns="0" rIns="0" bIns="0"/>
          <a:lstStyle>
            <a:lvl1pPr marL="0" indent="0">
              <a:spcAft>
                <a:spcPts val="600"/>
              </a:spcAft>
              <a:buFont typeface="Arial" pitchFamily="34" charset="0"/>
              <a:buNone/>
              <a:defRPr sz="1400" baseline="0">
                <a:solidFill>
                  <a:schemeClr val="tx2"/>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6" name="Footer Placeholder 27"/>
          <p:cNvSpPr>
            <a:spLocks noGrp="1"/>
          </p:cNvSpPr>
          <p:nvPr>
            <p:ph type="ftr" sz="quarter" idx="3"/>
          </p:nvPr>
        </p:nvSpPr>
        <p:spPr>
          <a:xfrm>
            <a:off x="2692800" y="4816800"/>
            <a:ext cx="2581200" cy="122400"/>
          </a:xfrm>
          <a:prstGeom prst="rect">
            <a:avLst/>
          </a:prstGeom>
        </p:spPr>
        <p:txBody>
          <a:bodyPr vert="horz" lIns="0" tIns="0" rIns="0" bIns="0" rtlCol="0" anchor="b"/>
          <a:lstStyle>
            <a:lvl1pPr algn="l">
              <a:defRPr sz="800">
                <a:solidFill>
                  <a:schemeClr val="tx2"/>
                </a:solidFill>
                <a:latin typeface="+mn-lt"/>
              </a:defRPr>
            </a:lvl1pPr>
          </a:lstStyle>
          <a:p>
            <a:r>
              <a:rPr lang="en-US">
                <a:solidFill>
                  <a:srgbClr val="001135"/>
                </a:solidFill>
                <a:latin typeface="Nokia Pure Text Light"/>
                <a:cs typeface="Arial" panose="020B0604020202020204" pitchFamily="34" charset="0"/>
              </a:rPr>
              <a:t>Public</a:t>
            </a:r>
          </a:p>
        </p:txBody>
      </p:sp>
      <p:sp>
        <p:nvSpPr>
          <p:cNvPr id="10" name="Title 1"/>
          <p:cNvSpPr>
            <a:spLocks noGrp="1"/>
          </p:cNvSpPr>
          <p:nvPr>
            <p:ph type="title" hasCustomPrompt="1"/>
          </p:nvPr>
        </p:nvSpPr>
        <p:spPr>
          <a:xfrm>
            <a:off x="417600" y="279249"/>
            <a:ext cx="8308800" cy="309600"/>
          </a:xfrm>
        </p:spPr>
        <p:txBody>
          <a:bodyPr/>
          <a:lstStyle>
            <a:lvl1pPr>
              <a:defRPr sz="2000" b="0">
                <a:solidFill>
                  <a:schemeClr val="tx1"/>
                </a:solidFill>
                <a:latin typeface="+mj-lt"/>
              </a:defRPr>
            </a:lvl1pPr>
          </a:lstStyle>
          <a:p>
            <a:r>
              <a:rPr lang="en-GB"/>
              <a:t>Click to edit headline</a:t>
            </a:r>
            <a:endParaRPr lang="en-US"/>
          </a:p>
        </p:txBody>
      </p:sp>
      <p:sp>
        <p:nvSpPr>
          <p:cNvPr id="11"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ext uri="{BB962C8B-B14F-4D97-AF65-F5344CB8AC3E}">
        <p14:creationId xmlns:p14="http://schemas.microsoft.com/office/powerpoint/2010/main" val="1395151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Nokia White 1">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418118" y="1080000"/>
            <a:ext cx="8308800" cy="3560400"/>
          </a:xfrm>
          <a:prstGeom prst="rect">
            <a:avLst/>
          </a:prstGeom>
        </p:spPr>
        <p:txBody>
          <a:bodyPr lIns="0" tIns="0" rIns="0" bIns="0"/>
          <a:lstStyle>
            <a:lvl1pPr algn="l">
              <a:defRPr sz="1600">
                <a:solidFill>
                  <a:schemeClr val="tx2"/>
                </a:solidFill>
              </a:defRPr>
            </a:lvl1pPr>
            <a:lvl2pPr marL="460800" algn="l">
              <a:defRPr sz="1400">
                <a:solidFill>
                  <a:schemeClr val="tx2"/>
                </a:solidFill>
              </a:defRPr>
            </a:lvl2pPr>
            <a:lvl3pPr marL="691200" indent="-230400" algn="l">
              <a:defRPr sz="1200">
                <a:solidFill>
                  <a:schemeClr val="tx2"/>
                </a:solidFill>
              </a:defRPr>
            </a:lvl3pPr>
            <a:lvl4pPr marL="921600" algn="l">
              <a:defRPr sz="1000">
                <a:solidFill>
                  <a:schemeClr val="tx2"/>
                </a:solidFill>
              </a:defRPr>
            </a:lvl4pPr>
            <a:lvl5pPr marL="1152000" algn="l">
              <a:defRPr sz="80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27"/>
          <p:cNvSpPr>
            <a:spLocks noGrp="1"/>
          </p:cNvSpPr>
          <p:nvPr>
            <p:ph type="ftr" sz="quarter" idx="3"/>
          </p:nvPr>
        </p:nvSpPr>
        <p:spPr>
          <a:xfrm>
            <a:off x="2692800" y="4816800"/>
            <a:ext cx="2581200" cy="122400"/>
          </a:xfrm>
          <a:prstGeom prst="rect">
            <a:avLst/>
          </a:prstGeom>
        </p:spPr>
        <p:txBody>
          <a:bodyPr vert="horz" lIns="0" tIns="0" rIns="0" bIns="0" rtlCol="0" anchor="b"/>
          <a:lstStyle>
            <a:lvl1pPr algn="l">
              <a:defRPr sz="800">
                <a:solidFill>
                  <a:schemeClr val="tx2"/>
                </a:solidFill>
                <a:latin typeface="+mn-lt"/>
              </a:defRPr>
            </a:lvl1pPr>
          </a:lstStyle>
          <a:p>
            <a:r>
              <a:rPr lang="en-GB">
                <a:solidFill>
                  <a:srgbClr val="001135"/>
                </a:solidFill>
                <a:latin typeface="Nokia Pure Text Light"/>
                <a:cs typeface="Arial" panose="020B0604020202020204" pitchFamily="34" charset="0"/>
              </a:rPr>
              <a:t>Public</a:t>
            </a:r>
          </a:p>
        </p:txBody>
      </p:sp>
      <p:sp>
        <p:nvSpPr>
          <p:cNvPr id="9" name="Title 1"/>
          <p:cNvSpPr>
            <a:spLocks noGrp="1"/>
          </p:cNvSpPr>
          <p:nvPr>
            <p:ph type="title" hasCustomPrompt="1"/>
          </p:nvPr>
        </p:nvSpPr>
        <p:spPr>
          <a:xfrm>
            <a:off x="417600" y="279249"/>
            <a:ext cx="8308800" cy="309600"/>
          </a:xfrm>
        </p:spPr>
        <p:txBody>
          <a:bodyPr/>
          <a:lstStyle>
            <a:lvl1pPr>
              <a:defRPr sz="2000" b="0">
                <a:solidFill>
                  <a:schemeClr val="tx1"/>
                </a:solidFill>
                <a:latin typeface="+mj-lt"/>
              </a:defRPr>
            </a:lvl1pPr>
          </a:lstStyle>
          <a:p>
            <a:r>
              <a:rPr lang="en-GB"/>
              <a:t>Click to edit headline</a:t>
            </a:r>
            <a:endParaRPr lang="en-US"/>
          </a:p>
        </p:txBody>
      </p:sp>
      <p:sp>
        <p:nvSpPr>
          <p:cNvPr id="10"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ext uri="{BB962C8B-B14F-4D97-AF65-F5344CB8AC3E}">
        <p14:creationId xmlns:p14="http://schemas.microsoft.com/office/powerpoint/2010/main" val="902166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kia White 2">
    <p:spTree>
      <p:nvGrpSpPr>
        <p:cNvPr id="1" name=""/>
        <p:cNvGrpSpPr/>
        <p:nvPr/>
      </p:nvGrpSpPr>
      <p:grpSpPr>
        <a:xfrm>
          <a:off x="0" y="0"/>
          <a:ext cx="0" cy="0"/>
          <a:chOff x="0" y="0"/>
          <a:chExt cx="0" cy="0"/>
        </a:xfrm>
      </p:grpSpPr>
      <p:sp>
        <p:nvSpPr>
          <p:cNvPr id="12" name="Text Placeholder 10"/>
          <p:cNvSpPr>
            <a:spLocks noGrp="1"/>
          </p:cNvSpPr>
          <p:nvPr>
            <p:ph type="body" sz="quarter" idx="16"/>
          </p:nvPr>
        </p:nvSpPr>
        <p:spPr>
          <a:xfrm>
            <a:off x="417600" y="1080000"/>
            <a:ext cx="4010400" cy="3560400"/>
          </a:xfrm>
          <a:prstGeom prst="rect">
            <a:avLst/>
          </a:prstGeom>
        </p:spPr>
        <p:txBody>
          <a:bodyPr lIns="0" tIns="0" rIns="0" bIns="0"/>
          <a:lstStyle>
            <a:lvl1pPr marL="0" indent="0">
              <a:spcAft>
                <a:spcPts val="600"/>
              </a:spcAft>
              <a:buFont typeface="Arial" pitchFamily="34" charset="0"/>
              <a:buNone/>
              <a:defRPr sz="1400" baseline="0">
                <a:solidFill>
                  <a:schemeClr val="tx2"/>
                </a:solidFill>
              </a:defRPr>
            </a:lvl1pPr>
            <a:lvl2pPr>
              <a:buNone/>
              <a:defRPr/>
            </a:lvl2pPr>
            <a:lvl3pPr>
              <a:buNone/>
              <a:defRPr/>
            </a:lvl3pPr>
            <a:lvl4pPr>
              <a:buNone/>
              <a:defRPr/>
            </a:lvl4pPr>
            <a:lvl5pPr>
              <a:buNone/>
              <a:defRPr/>
            </a:lvl5pPr>
          </a:lstStyle>
          <a:p>
            <a:pPr lvl="0"/>
            <a:r>
              <a:rPr lang="en-US" noProof="0"/>
              <a:t>Click to edit Master text styles</a:t>
            </a:r>
          </a:p>
        </p:txBody>
      </p:sp>
      <p:sp>
        <p:nvSpPr>
          <p:cNvPr id="14" name="Text Placeholder 10"/>
          <p:cNvSpPr>
            <a:spLocks noGrp="1"/>
          </p:cNvSpPr>
          <p:nvPr>
            <p:ph type="body" sz="quarter" idx="17"/>
          </p:nvPr>
        </p:nvSpPr>
        <p:spPr>
          <a:xfrm>
            <a:off x="4716000" y="1080000"/>
            <a:ext cx="4010400" cy="3560400"/>
          </a:xfrm>
          <a:prstGeom prst="rect">
            <a:avLst/>
          </a:prstGeom>
        </p:spPr>
        <p:txBody>
          <a:bodyPr lIns="0" tIns="0" rIns="0" bIns="0"/>
          <a:lstStyle>
            <a:lvl1pPr marL="0" indent="0">
              <a:spcAft>
                <a:spcPts val="600"/>
              </a:spcAft>
              <a:buNone/>
              <a:defRPr sz="1400" baseline="0">
                <a:solidFill>
                  <a:schemeClr val="tx2"/>
                </a:solidFill>
              </a:defRPr>
            </a:lvl1pPr>
            <a:lvl2pPr marL="0" indent="0">
              <a:spcAft>
                <a:spcPts val="600"/>
              </a:spcAft>
              <a:buNone/>
              <a:defRPr sz="1400">
                <a:solidFill>
                  <a:schemeClr val="tx2"/>
                </a:solidFill>
              </a:defRPr>
            </a:lvl2pPr>
            <a:lvl3pPr>
              <a:buNone/>
              <a:defRPr/>
            </a:lvl3pPr>
            <a:lvl4pPr>
              <a:buNone/>
              <a:defRPr/>
            </a:lvl4pPr>
            <a:lvl5pPr>
              <a:buNone/>
              <a:defRPr/>
            </a:lvl5pPr>
          </a:lstStyle>
          <a:p>
            <a:pPr lvl="0"/>
            <a:r>
              <a:rPr lang="en-US" noProof="0"/>
              <a:t>Click to edit Master text styles</a:t>
            </a:r>
          </a:p>
        </p:txBody>
      </p:sp>
      <p:sp>
        <p:nvSpPr>
          <p:cNvPr id="7" name="Footer Placeholder 27"/>
          <p:cNvSpPr>
            <a:spLocks noGrp="1"/>
          </p:cNvSpPr>
          <p:nvPr>
            <p:ph type="ftr" sz="quarter" idx="3"/>
          </p:nvPr>
        </p:nvSpPr>
        <p:spPr>
          <a:xfrm>
            <a:off x="2692800" y="4816800"/>
            <a:ext cx="2581200" cy="122400"/>
          </a:xfrm>
          <a:prstGeom prst="rect">
            <a:avLst/>
          </a:prstGeom>
        </p:spPr>
        <p:txBody>
          <a:bodyPr vert="horz" lIns="0" tIns="0" rIns="0" bIns="0" rtlCol="0" anchor="b"/>
          <a:lstStyle>
            <a:lvl1pPr algn="l">
              <a:defRPr sz="800">
                <a:solidFill>
                  <a:schemeClr val="tx2"/>
                </a:solidFill>
                <a:latin typeface="+mn-lt"/>
              </a:defRPr>
            </a:lvl1pPr>
          </a:lstStyle>
          <a:p>
            <a:r>
              <a:rPr lang="en-US">
                <a:solidFill>
                  <a:srgbClr val="001135"/>
                </a:solidFill>
                <a:latin typeface="Nokia Pure Text Light"/>
                <a:cs typeface="Arial" panose="020B0604020202020204" pitchFamily="34" charset="0"/>
              </a:rPr>
              <a:t>Public</a:t>
            </a:r>
          </a:p>
        </p:txBody>
      </p:sp>
      <p:sp>
        <p:nvSpPr>
          <p:cNvPr id="10" name="Title 1"/>
          <p:cNvSpPr>
            <a:spLocks noGrp="1"/>
          </p:cNvSpPr>
          <p:nvPr>
            <p:ph type="title" hasCustomPrompt="1"/>
          </p:nvPr>
        </p:nvSpPr>
        <p:spPr>
          <a:xfrm>
            <a:off x="417600" y="279249"/>
            <a:ext cx="8308800" cy="309600"/>
          </a:xfrm>
        </p:spPr>
        <p:txBody>
          <a:bodyPr/>
          <a:lstStyle>
            <a:lvl1pPr>
              <a:defRPr sz="2000" b="0">
                <a:solidFill>
                  <a:schemeClr val="tx1"/>
                </a:solidFill>
                <a:latin typeface="+mj-lt"/>
              </a:defRPr>
            </a:lvl1pPr>
          </a:lstStyle>
          <a:p>
            <a:r>
              <a:rPr lang="en-GB"/>
              <a:t>Click to edit headline</a:t>
            </a:r>
            <a:endParaRPr lang="en-US"/>
          </a:p>
        </p:txBody>
      </p:sp>
      <p:sp>
        <p:nvSpPr>
          <p:cNvPr id="11"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ext uri="{BB962C8B-B14F-4D97-AF65-F5344CB8AC3E}">
        <p14:creationId xmlns:p14="http://schemas.microsoft.com/office/powerpoint/2010/main" val="32580514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Nokia White 2">
    <p:spTree>
      <p:nvGrpSpPr>
        <p:cNvPr id="1" name=""/>
        <p:cNvGrpSpPr/>
        <p:nvPr/>
      </p:nvGrpSpPr>
      <p:grpSpPr>
        <a:xfrm>
          <a:off x="0" y="0"/>
          <a:ext cx="0" cy="0"/>
          <a:chOff x="0" y="0"/>
          <a:chExt cx="0" cy="0"/>
        </a:xfrm>
      </p:grpSpPr>
      <p:sp>
        <p:nvSpPr>
          <p:cNvPr id="8" name="Content Placeholder 2"/>
          <p:cNvSpPr>
            <a:spLocks noGrp="1"/>
          </p:cNvSpPr>
          <p:nvPr>
            <p:ph sz="quarter" idx="15"/>
          </p:nvPr>
        </p:nvSpPr>
        <p:spPr>
          <a:xfrm>
            <a:off x="418119" y="1080000"/>
            <a:ext cx="4010400" cy="3560400"/>
          </a:xfrm>
          <a:prstGeom prst="rect">
            <a:avLst/>
          </a:prstGeom>
        </p:spPr>
        <p:txBody>
          <a:bodyPr lIns="0" tIns="0" rIns="0" bIns="0"/>
          <a:lstStyle>
            <a:lvl1pPr>
              <a:defRPr sz="1600">
                <a:solidFill>
                  <a:schemeClr val="tx2"/>
                </a:solidFill>
              </a:defRPr>
            </a:lvl1pPr>
            <a:lvl2pPr marL="460800">
              <a:defRPr sz="1400">
                <a:solidFill>
                  <a:schemeClr val="tx2"/>
                </a:solidFill>
              </a:defRPr>
            </a:lvl2pPr>
            <a:lvl3pPr marL="691200" indent="-230400">
              <a:defRPr sz="1200">
                <a:solidFill>
                  <a:schemeClr val="tx2"/>
                </a:solidFill>
              </a:defRPr>
            </a:lvl3pPr>
            <a:lvl4pPr marL="921600">
              <a:defRPr sz="1000">
                <a:solidFill>
                  <a:schemeClr val="tx2"/>
                </a:solidFill>
              </a:defRPr>
            </a:lvl4pPr>
            <a:lvl5pPr marL="1152000">
              <a:defRPr sz="80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Content Placeholder 2"/>
          <p:cNvSpPr>
            <a:spLocks noGrp="1"/>
          </p:cNvSpPr>
          <p:nvPr>
            <p:ph sz="quarter" idx="19"/>
          </p:nvPr>
        </p:nvSpPr>
        <p:spPr>
          <a:xfrm>
            <a:off x="4716000" y="1080000"/>
            <a:ext cx="4010400" cy="3560400"/>
          </a:xfrm>
          <a:prstGeom prst="rect">
            <a:avLst/>
          </a:prstGeom>
        </p:spPr>
        <p:txBody>
          <a:bodyPr lIns="0" tIns="0" rIns="0" bIns="0"/>
          <a:lstStyle>
            <a:lvl1pPr>
              <a:defRPr sz="1600">
                <a:solidFill>
                  <a:schemeClr val="tx2"/>
                </a:solidFill>
              </a:defRPr>
            </a:lvl1pPr>
            <a:lvl2pPr marL="460800">
              <a:defRPr sz="1400"/>
            </a:lvl2pPr>
            <a:lvl3pPr marL="691200" indent="-230400">
              <a:defRPr sz="1200"/>
            </a:lvl3pPr>
            <a:lvl4pPr marL="921600">
              <a:defRPr sz="1000"/>
            </a:lvl4pPr>
            <a:lvl5pPr marL="1152000">
              <a:defRPr sz="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27"/>
          <p:cNvSpPr>
            <a:spLocks noGrp="1"/>
          </p:cNvSpPr>
          <p:nvPr>
            <p:ph type="ftr" sz="quarter" idx="3"/>
          </p:nvPr>
        </p:nvSpPr>
        <p:spPr>
          <a:xfrm>
            <a:off x="2692800" y="4816800"/>
            <a:ext cx="2581200" cy="122400"/>
          </a:xfrm>
          <a:prstGeom prst="rect">
            <a:avLst/>
          </a:prstGeom>
        </p:spPr>
        <p:txBody>
          <a:bodyPr vert="horz" lIns="0" tIns="0" rIns="0" bIns="0" rtlCol="0" anchor="b"/>
          <a:lstStyle>
            <a:lvl1pPr algn="l">
              <a:defRPr sz="800">
                <a:solidFill>
                  <a:schemeClr val="tx2"/>
                </a:solidFill>
                <a:latin typeface="+mn-lt"/>
              </a:defRPr>
            </a:lvl1pPr>
          </a:lstStyle>
          <a:p>
            <a:r>
              <a:rPr lang="en-US">
                <a:solidFill>
                  <a:srgbClr val="001135"/>
                </a:solidFill>
                <a:latin typeface="Nokia Pure Text Light"/>
                <a:cs typeface="Arial" panose="020B0604020202020204" pitchFamily="34" charset="0"/>
              </a:rPr>
              <a:t>Public</a:t>
            </a:r>
          </a:p>
        </p:txBody>
      </p:sp>
      <p:sp>
        <p:nvSpPr>
          <p:cNvPr id="12" name="Title 1"/>
          <p:cNvSpPr>
            <a:spLocks noGrp="1"/>
          </p:cNvSpPr>
          <p:nvPr>
            <p:ph type="title" hasCustomPrompt="1"/>
          </p:nvPr>
        </p:nvSpPr>
        <p:spPr>
          <a:xfrm>
            <a:off x="417600" y="279249"/>
            <a:ext cx="8308800" cy="309600"/>
          </a:xfrm>
        </p:spPr>
        <p:txBody>
          <a:bodyPr/>
          <a:lstStyle>
            <a:lvl1pPr>
              <a:defRPr sz="2000" b="0">
                <a:solidFill>
                  <a:schemeClr val="tx1"/>
                </a:solidFill>
                <a:latin typeface="+mj-lt"/>
              </a:defRPr>
            </a:lvl1pPr>
          </a:lstStyle>
          <a:p>
            <a:r>
              <a:rPr lang="en-GB"/>
              <a:t>Click to edit headline</a:t>
            </a:r>
            <a:endParaRPr lang="en-US"/>
          </a:p>
        </p:txBody>
      </p:sp>
      <p:sp>
        <p:nvSpPr>
          <p:cNvPr id="13"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ext uri="{BB962C8B-B14F-4D97-AF65-F5344CB8AC3E}">
        <p14:creationId xmlns:p14="http://schemas.microsoft.com/office/powerpoint/2010/main" val="33685725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okia White 3">
    <p:spTree>
      <p:nvGrpSpPr>
        <p:cNvPr id="1" name=""/>
        <p:cNvGrpSpPr/>
        <p:nvPr/>
      </p:nvGrpSpPr>
      <p:grpSpPr>
        <a:xfrm>
          <a:off x="0" y="0"/>
          <a:ext cx="0" cy="0"/>
          <a:chOff x="0" y="0"/>
          <a:chExt cx="0" cy="0"/>
        </a:xfrm>
      </p:grpSpPr>
      <p:sp>
        <p:nvSpPr>
          <p:cNvPr id="12" name="Text Placeholder 10"/>
          <p:cNvSpPr>
            <a:spLocks noGrp="1"/>
          </p:cNvSpPr>
          <p:nvPr>
            <p:ph type="body" sz="quarter" idx="16"/>
          </p:nvPr>
        </p:nvSpPr>
        <p:spPr>
          <a:xfrm>
            <a:off x="417600" y="1080000"/>
            <a:ext cx="2592000" cy="3560400"/>
          </a:xfrm>
          <a:prstGeom prst="rect">
            <a:avLst/>
          </a:prstGeom>
        </p:spPr>
        <p:txBody>
          <a:bodyPr lIns="0" tIns="0" rIns="0" bIns="0"/>
          <a:lstStyle>
            <a:lvl1pPr marL="0" indent="0">
              <a:spcAft>
                <a:spcPts val="600"/>
              </a:spcAft>
              <a:buFont typeface="Arial" pitchFamily="34" charset="0"/>
              <a:buNone/>
              <a:defRPr sz="1400" baseline="0">
                <a:solidFill>
                  <a:schemeClr val="tx2"/>
                </a:solidFill>
              </a:defRPr>
            </a:lvl1pPr>
            <a:lvl2pPr>
              <a:buNone/>
              <a:defRPr/>
            </a:lvl2pPr>
            <a:lvl3pPr>
              <a:buNone/>
              <a:defRPr/>
            </a:lvl3pPr>
            <a:lvl4pPr>
              <a:buNone/>
              <a:defRPr/>
            </a:lvl4pPr>
            <a:lvl5pPr>
              <a:buNone/>
              <a:defRPr/>
            </a:lvl5pPr>
          </a:lstStyle>
          <a:p>
            <a:pPr lvl="0"/>
            <a:r>
              <a:rPr lang="en-US" noProof="0"/>
              <a:t>Click to edit Master text styles</a:t>
            </a:r>
          </a:p>
        </p:txBody>
      </p:sp>
      <p:sp>
        <p:nvSpPr>
          <p:cNvPr id="14" name="Text Placeholder 10"/>
          <p:cNvSpPr>
            <a:spLocks noGrp="1"/>
          </p:cNvSpPr>
          <p:nvPr>
            <p:ph type="body" sz="quarter" idx="17"/>
          </p:nvPr>
        </p:nvSpPr>
        <p:spPr>
          <a:xfrm>
            <a:off x="6120000" y="1080000"/>
            <a:ext cx="2592000" cy="3560400"/>
          </a:xfrm>
          <a:prstGeom prst="rect">
            <a:avLst/>
          </a:prstGeom>
        </p:spPr>
        <p:txBody>
          <a:bodyPr lIns="0" tIns="0" rIns="0" bIns="0"/>
          <a:lstStyle>
            <a:lvl1pPr marL="0" indent="0">
              <a:spcAft>
                <a:spcPts val="600"/>
              </a:spcAft>
              <a:buNone/>
              <a:defRPr sz="1400" baseline="0">
                <a:solidFill>
                  <a:schemeClr val="tx2"/>
                </a:solidFill>
              </a:defRPr>
            </a:lvl1pPr>
            <a:lvl2pPr marL="0" indent="0">
              <a:spcAft>
                <a:spcPts val="600"/>
              </a:spcAft>
              <a:buNone/>
              <a:defRPr sz="1400">
                <a:solidFill>
                  <a:schemeClr val="tx2"/>
                </a:solidFill>
              </a:defRPr>
            </a:lvl2pPr>
            <a:lvl3pPr>
              <a:buNone/>
              <a:defRPr/>
            </a:lvl3pPr>
            <a:lvl4pPr>
              <a:buNone/>
              <a:defRPr/>
            </a:lvl4pPr>
            <a:lvl5pPr>
              <a:buNone/>
              <a:defRPr/>
            </a:lvl5pPr>
          </a:lstStyle>
          <a:p>
            <a:pPr lvl="0"/>
            <a:r>
              <a:rPr lang="en-US" noProof="0"/>
              <a:t>Click to edit Master text styles</a:t>
            </a:r>
          </a:p>
        </p:txBody>
      </p:sp>
      <p:sp>
        <p:nvSpPr>
          <p:cNvPr id="8" name="Text Placeholder 10"/>
          <p:cNvSpPr>
            <a:spLocks noGrp="1"/>
          </p:cNvSpPr>
          <p:nvPr>
            <p:ph type="body" sz="quarter" idx="19"/>
          </p:nvPr>
        </p:nvSpPr>
        <p:spPr>
          <a:xfrm>
            <a:off x="3261600" y="1080000"/>
            <a:ext cx="2592000" cy="3560400"/>
          </a:xfrm>
          <a:prstGeom prst="rect">
            <a:avLst/>
          </a:prstGeom>
        </p:spPr>
        <p:txBody>
          <a:bodyPr lIns="0" tIns="0" rIns="0" bIns="0"/>
          <a:lstStyle>
            <a:lvl1pPr marL="0" indent="0">
              <a:spcAft>
                <a:spcPts val="600"/>
              </a:spcAft>
              <a:buFont typeface="Arial" pitchFamily="34" charset="0"/>
              <a:buNone/>
              <a:defRPr sz="1400" baseline="0">
                <a:solidFill>
                  <a:schemeClr val="tx2"/>
                </a:solidFill>
              </a:defRPr>
            </a:lvl1pPr>
            <a:lvl2pPr>
              <a:buNone/>
              <a:defRPr/>
            </a:lvl2pPr>
            <a:lvl3pPr>
              <a:buNone/>
              <a:defRPr/>
            </a:lvl3pPr>
            <a:lvl4pPr>
              <a:buNone/>
              <a:defRPr/>
            </a:lvl4pPr>
            <a:lvl5pPr>
              <a:buNone/>
              <a:defRPr/>
            </a:lvl5pPr>
          </a:lstStyle>
          <a:p>
            <a:pPr lvl="0"/>
            <a:r>
              <a:rPr lang="en-US" noProof="0"/>
              <a:t>Click to edit Master text styles</a:t>
            </a:r>
          </a:p>
        </p:txBody>
      </p:sp>
      <p:sp>
        <p:nvSpPr>
          <p:cNvPr id="9" name="Footer Placeholder 27"/>
          <p:cNvSpPr>
            <a:spLocks noGrp="1"/>
          </p:cNvSpPr>
          <p:nvPr>
            <p:ph type="ftr" sz="quarter" idx="3"/>
          </p:nvPr>
        </p:nvSpPr>
        <p:spPr>
          <a:xfrm>
            <a:off x="2692800" y="4816800"/>
            <a:ext cx="2581200" cy="122400"/>
          </a:xfrm>
          <a:prstGeom prst="rect">
            <a:avLst/>
          </a:prstGeom>
        </p:spPr>
        <p:txBody>
          <a:bodyPr vert="horz" lIns="0" tIns="0" rIns="0" bIns="0" rtlCol="0" anchor="b"/>
          <a:lstStyle>
            <a:lvl1pPr algn="l">
              <a:defRPr sz="800">
                <a:solidFill>
                  <a:schemeClr val="tx2"/>
                </a:solidFill>
                <a:latin typeface="+mn-lt"/>
              </a:defRPr>
            </a:lvl1pPr>
          </a:lstStyle>
          <a:p>
            <a:r>
              <a:rPr lang="en-US">
                <a:solidFill>
                  <a:srgbClr val="001135"/>
                </a:solidFill>
                <a:latin typeface="Nokia Pure Text Light"/>
                <a:cs typeface="Arial" panose="020B0604020202020204" pitchFamily="34" charset="0"/>
              </a:rPr>
              <a:t>Public</a:t>
            </a:r>
          </a:p>
        </p:txBody>
      </p:sp>
      <p:sp>
        <p:nvSpPr>
          <p:cNvPr id="13" name="Title 1"/>
          <p:cNvSpPr>
            <a:spLocks noGrp="1"/>
          </p:cNvSpPr>
          <p:nvPr>
            <p:ph type="title" hasCustomPrompt="1"/>
          </p:nvPr>
        </p:nvSpPr>
        <p:spPr>
          <a:xfrm>
            <a:off x="417600" y="279249"/>
            <a:ext cx="8308800" cy="309600"/>
          </a:xfrm>
        </p:spPr>
        <p:txBody>
          <a:bodyPr/>
          <a:lstStyle>
            <a:lvl1pPr>
              <a:defRPr sz="2000" b="0">
                <a:solidFill>
                  <a:schemeClr val="tx1"/>
                </a:solidFill>
                <a:latin typeface="+mj-lt"/>
              </a:defRPr>
            </a:lvl1pPr>
          </a:lstStyle>
          <a:p>
            <a:r>
              <a:rPr lang="en-GB"/>
              <a:t>Click to edit headline</a:t>
            </a:r>
            <a:endParaRPr lang="en-US"/>
          </a:p>
        </p:txBody>
      </p:sp>
      <p:sp>
        <p:nvSpPr>
          <p:cNvPr id="15"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ext uri="{BB962C8B-B14F-4D97-AF65-F5344CB8AC3E}">
        <p14:creationId xmlns:p14="http://schemas.microsoft.com/office/powerpoint/2010/main" val="3238500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Nokia White 3">
    <p:spTree>
      <p:nvGrpSpPr>
        <p:cNvPr id="1" name=""/>
        <p:cNvGrpSpPr/>
        <p:nvPr/>
      </p:nvGrpSpPr>
      <p:grpSpPr>
        <a:xfrm>
          <a:off x="0" y="0"/>
          <a:ext cx="0" cy="0"/>
          <a:chOff x="0" y="0"/>
          <a:chExt cx="0" cy="0"/>
        </a:xfrm>
      </p:grpSpPr>
      <p:sp>
        <p:nvSpPr>
          <p:cNvPr id="10" name="Content Placeholder 2"/>
          <p:cNvSpPr>
            <a:spLocks noGrp="1"/>
          </p:cNvSpPr>
          <p:nvPr>
            <p:ph sz="quarter" idx="15"/>
          </p:nvPr>
        </p:nvSpPr>
        <p:spPr>
          <a:xfrm>
            <a:off x="418119" y="1080000"/>
            <a:ext cx="2592000" cy="3560400"/>
          </a:xfrm>
          <a:prstGeom prst="rect">
            <a:avLst/>
          </a:prstGeom>
        </p:spPr>
        <p:txBody>
          <a:bodyPr lIns="0" tIns="0" rIns="0" bIns="0"/>
          <a:lstStyle>
            <a:lvl1pPr>
              <a:defRPr sz="1600">
                <a:solidFill>
                  <a:schemeClr val="tx2"/>
                </a:solidFill>
              </a:defRPr>
            </a:lvl1pPr>
            <a:lvl2pPr marL="460800">
              <a:defRPr sz="1400"/>
            </a:lvl2pPr>
            <a:lvl3pPr marL="691200" indent="-230400">
              <a:defRPr sz="1200"/>
            </a:lvl3pPr>
            <a:lvl4pPr marL="921600">
              <a:defRPr sz="1000"/>
            </a:lvl4pPr>
            <a:lvl5pPr marL="1152000">
              <a:defRPr sz="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2"/>
          <p:cNvSpPr>
            <a:spLocks noGrp="1"/>
          </p:cNvSpPr>
          <p:nvPr>
            <p:ph sz="quarter" idx="19"/>
          </p:nvPr>
        </p:nvSpPr>
        <p:spPr>
          <a:xfrm>
            <a:off x="3261600" y="1080000"/>
            <a:ext cx="2592000" cy="3560400"/>
          </a:xfrm>
          <a:prstGeom prst="rect">
            <a:avLst/>
          </a:prstGeom>
        </p:spPr>
        <p:txBody>
          <a:bodyPr lIns="0" tIns="0" rIns="0" bIns="0"/>
          <a:lstStyle>
            <a:lvl1pPr>
              <a:defRPr sz="1600">
                <a:solidFill>
                  <a:schemeClr val="tx2"/>
                </a:solidFill>
              </a:defRPr>
            </a:lvl1pPr>
            <a:lvl2pPr marL="460800">
              <a:defRPr sz="1400"/>
            </a:lvl2pPr>
            <a:lvl3pPr marL="691200" indent="-230400">
              <a:defRPr sz="1200"/>
            </a:lvl3pPr>
            <a:lvl4pPr marL="921600">
              <a:defRPr sz="1000"/>
            </a:lvl4pPr>
            <a:lvl5pPr marL="1152000">
              <a:defRPr sz="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2"/>
          <p:cNvSpPr>
            <a:spLocks noGrp="1"/>
          </p:cNvSpPr>
          <p:nvPr>
            <p:ph sz="quarter" idx="20"/>
          </p:nvPr>
        </p:nvSpPr>
        <p:spPr>
          <a:xfrm>
            <a:off x="6120000" y="1080000"/>
            <a:ext cx="2592000" cy="3560400"/>
          </a:xfrm>
          <a:prstGeom prst="rect">
            <a:avLst/>
          </a:prstGeom>
        </p:spPr>
        <p:txBody>
          <a:bodyPr lIns="0" tIns="0" rIns="0" bIns="0"/>
          <a:lstStyle>
            <a:lvl1pPr>
              <a:defRPr sz="1600">
                <a:solidFill>
                  <a:schemeClr val="tx2"/>
                </a:solidFill>
              </a:defRPr>
            </a:lvl1pPr>
            <a:lvl2pPr marL="460800">
              <a:defRPr sz="1400"/>
            </a:lvl2pPr>
            <a:lvl3pPr marL="691200" indent="-230400">
              <a:defRPr sz="1200"/>
            </a:lvl3pPr>
            <a:lvl4pPr marL="921600">
              <a:defRPr sz="1000"/>
            </a:lvl4pPr>
            <a:lvl5pPr marL="1152000">
              <a:defRPr sz="8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Footer Placeholder 27"/>
          <p:cNvSpPr>
            <a:spLocks noGrp="1"/>
          </p:cNvSpPr>
          <p:nvPr>
            <p:ph type="ftr" sz="quarter" idx="3"/>
          </p:nvPr>
        </p:nvSpPr>
        <p:spPr>
          <a:xfrm>
            <a:off x="2692800" y="4816800"/>
            <a:ext cx="2581200" cy="122400"/>
          </a:xfrm>
          <a:prstGeom prst="rect">
            <a:avLst/>
          </a:prstGeom>
        </p:spPr>
        <p:txBody>
          <a:bodyPr vert="horz" lIns="0" tIns="0" rIns="0" bIns="0" rtlCol="0" anchor="b"/>
          <a:lstStyle>
            <a:lvl1pPr algn="l">
              <a:defRPr sz="800">
                <a:solidFill>
                  <a:schemeClr val="tx2"/>
                </a:solidFill>
                <a:latin typeface="+mn-lt"/>
              </a:defRPr>
            </a:lvl1pPr>
          </a:lstStyle>
          <a:p>
            <a:r>
              <a:rPr lang="en-US">
                <a:solidFill>
                  <a:srgbClr val="001135"/>
                </a:solidFill>
                <a:latin typeface="Nokia Pure Text Light"/>
                <a:cs typeface="Arial" panose="020B0604020202020204" pitchFamily="34" charset="0"/>
              </a:rPr>
              <a:t>Public</a:t>
            </a:r>
          </a:p>
        </p:txBody>
      </p:sp>
      <p:sp>
        <p:nvSpPr>
          <p:cNvPr id="12" name="Title 1"/>
          <p:cNvSpPr>
            <a:spLocks noGrp="1"/>
          </p:cNvSpPr>
          <p:nvPr>
            <p:ph type="title" hasCustomPrompt="1"/>
          </p:nvPr>
        </p:nvSpPr>
        <p:spPr>
          <a:xfrm>
            <a:off x="417600" y="279249"/>
            <a:ext cx="8308800" cy="309600"/>
          </a:xfrm>
        </p:spPr>
        <p:txBody>
          <a:bodyPr/>
          <a:lstStyle>
            <a:lvl1pPr>
              <a:defRPr sz="2000" b="0">
                <a:solidFill>
                  <a:schemeClr val="tx1"/>
                </a:solidFill>
                <a:latin typeface="+mj-lt"/>
              </a:defRPr>
            </a:lvl1pPr>
          </a:lstStyle>
          <a:p>
            <a:r>
              <a:rPr lang="en-GB"/>
              <a:t>Click to edit headline</a:t>
            </a:r>
            <a:endParaRPr lang="en-US"/>
          </a:p>
        </p:txBody>
      </p:sp>
      <p:sp>
        <p:nvSpPr>
          <p:cNvPr id="15"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ext uri="{BB962C8B-B14F-4D97-AF65-F5344CB8AC3E}">
        <p14:creationId xmlns:p14="http://schemas.microsoft.com/office/powerpoint/2010/main" val="913462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3-1 Blue - EXTERNAL 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8" name="Text Placeholder 3"/>
          <p:cNvSpPr>
            <a:spLocks noGrp="1"/>
          </p:cNvSpPr>
          <p:nvPr>
            <p:ph type="body" sz="quarter" idx="12" hasCustomPrompt="1"/>
          </p:nvPr>
        </p:nvSpPr>
        <p:spPr>
          <a:xfrm>
            <a:off x="571112" y="1346616"/>
            <a:ext cx="7206312" cy="1576800"/>
          </a:xfrm>
          <a:prstGeom prst="rect">
            <a:avLst/>
          </a:prstGeom>
        </p:spPr>
        <p:txBody>
          <a:bodyPr lIns="0" tIns="0" rIns="0" bIns="0">
            <a:normAutofit/>
          </a:bodyPr>
          <a:lstStyle>
            <a:lvl1pPr marL="0" indent="0">
              <a:spcBef>
                <a:spcPts val="0"/>
              </a:spcBef>
              <a:spcAft>
                <a:spcPts val="600"/>
              </a:spcAft>
              <a:buNone/>
              <a:defRPr sz="1600">
                <a:solidFill>
                  <a:schemeClr val="bg1"/>
                </a:solidFill>
                <a:latin typeface="Nokia Pure Text Light" panose="020B0403020202020204" pitchFamily="34" charset="0"/>
                <a:ea typeface="Nokia Pure Text Light" panose="020B0403020202020204" pitchFamily="34" charset="0"/>
              </a:defRPr>
            </a:lvl1pPr>
            <a:lvl2pPr marL="230400" indent="0">
              <a:spcBef>
                <a:spcPts val="0"/>
              </a:spcBef>
              <a:spcAft>
                <a:spcPts val="600"/>
              </a:spcAft>
              <a:buNone/>
              <a:defRPr sz="1400">
                <a:solidFill>
                  <a:schemeClr val="bg1"/>
                </a:solidFill>
                <a:latin typeface="Nokia Pure Text Light" panose="020B0403020202020204" pitchFamily="34" charset="0"/>
                <a:ea typeface="Nokia Pure Text Light" panose="020B0403020202020204" pitchFamily="34" charset="0"/>
              </a:defRPr>
            </a:lvl2pPr>
            <a:lvl3pPr marL="462600" indent="0">
              <a:spcBef>
                <a:spcPts val="0"/>
              </a:spcBef>
              <a:spcAft>
                <a:spcPts val="600"/>
              </a:spcAft>
              <a:buNone/>
              <a:defRPr sz="1200">
                <a:solidFill>
                  <a:schemeClr val="bg1"/>
                </a:solidFill>
                <a:latin typeface="Nokia Pure Text Light" panose="020B0403020202020204" pitchFamily="34" charset="0"/>
                <a:ea typeface="Nokia Pure Text Light" panose="020B0403020202020204" pitchFamily="34" charset="0"/>
              </a:defRPr>
            </a:lvl3pPr>
            <a:lvl4pPr marL="693000" indent="0">
              <a:spcBef>
                <a:spcPts val="0"/>
              </a:spcBef>
              <a:spcAft>
                <a:spcPts val="600"/>
              </a:spcAft>
              <a:buNone/>
              <a:defRPr sz="1000">
                <a:solidFill>
                  <a:schemeClr val="bg1"/>
                </a:solidFill>
                <a:latin typeface="Nokia Pure Text Light" panose="020B0403020202020204" pitchFamily="34" charset="0"/>
                <a:ea typeface="Nokia Pure Text Light" panose="020B0403020202020204" pitchFamily="34" charset="0"/>
              </a:defRPr>
            </a:lvl4pPr>
            <a:lvl5pPr marL="923400" indent="0">
              <a:spcBef>
                <a:spcPts val="0"/>
              </a:spcBef>
              <a:spcAft>
                <a:spcPts val="600"/>
              </a:spcAft>
              <a:buFont typeface="Arial" panose="020B0604020202020204" pitchFamily="34" charset="0"/>
              <a:buNone/>
              <a:defRPr sz="800">
                <a:solidFill>
                  <a:schemeClr val="bg1"/>
                </a:solidFill>
                <a:latin typeface="Nokia Pure Text Light" panose="020B0403020202020204" pitchFamily="34" charset="0"/>
                <a:ea typeface="Nokia Pure Text Light" panose="020B0403020202020204" pitchFamily="34" charset="0"/>
              </a:defRPr>
            </a:lvl5pPr>
            <a:lvl6pPr marL="1153800" indent="0">
              <a:spcBef>
                <a:spcPts val="0"/>
              </a:spcBef>
              <a:spcAft>
                <a:spcPts val="600"/>
              </a:spcAft>
              <a:buFont typeface="Nokia Pure Text" panose="020B0503020202020204" pitchFamily="34" charset="0"/>
              <a:buNone/>
              <a:defRPr sz="800" baseline="0">
                <a:solidFill>
                  <a:schemeClr val="bg1"/>
                </a:solidFill>
                <a:latin typeface="Nokia Pure Text Light" panose="020B0403020202020204" pitchFamily="34" charset="0"/>
                <a:ea typeface="Nokia Pure Text Light" panose="020B0403020202020204" pitchFamily="34" charset="0"/>
              </a:defRPr>
            </a:lvl6pPr>
            <a:lvl7pPr marL="1384200" indent="0">
              <a:spcBef>
                <a:spcPts val="0"/>
              </a:spcBef>
              <a:spcAft>
                <a:spcPts val="600"/>
              </a:spcAft>
              <a:buNone/>
              <a:defRPr sz="700">
                <a:solidFill>
                  <a:schemeClr val="bg1"/>
                </a:solidFill>
                <a:latin typeface="Nokia Pure Text Light" panose="020B0403020202020204" pitchFamily="34" charset="0"/>
                <a:ea typeface="Nokia Pure Text Light" panose="020B0403020202020204" pitchFamily="34" charset="0"/>
              </a:defRPr>
            </a:lvl7pPr>
            <a:lvl8pPr marL="1614600" indent="0">
              <a:spcBef>
                <a:spcPts val="0"/>
              </a:spcBef>
              <a:spcAft>
                <a:spcPts val="600"/>
              </a:spcAft>
              <a:buNone/>
              <a:defRPr sz="600">
                <a:solidFill>
                  <a:schemeClr val="bg1"/>
                </a:solidFill>
                <a:latin typeface="Nokia Pure Text Light" panose="020B0403020202020204" pitchFamily="34" charset="0"/>
                <a:ea typeface="Nokia Pure Text Light" panose="020B0403020202020204" pitchFamily="34" charset="0"/>
              </a:defRPr>
            </a:lvl8pPr>
          </a:lstStyle>
          <a:p>
            <a:pPr lvl="0"/>
            <a:r>
              <a:rPr lang="en-GB" dirty="0"/>
              <a:t>Click to edit Master text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881988" y="4649909"/>
            <a:ext cx="1003350" cy="413962"/>
          </a:xfrm>
          <a:prstGeom prst="rect">
            <a:avLst/>
          </a:prstGeom>
        </p:spPr>
      </p:pic>
    </p:spTree>
    <p:extLst>
      <p:ext uri="{BB962C8B-B14F-4D97-AF65-F5344CB8AC3E}">
        <p14:creationId xmlns:p14="http://schemas.microsoft.com/office/powerpoint/2010/main" val="2231507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Nokia White 4">
    <p:spTree>
      <p:nvGrpSpPr>
        <p:cNvPr id="1" name=""/>
        <p:cNvGrpSpPr/>
        <p:nvPr/>
      </p:nvGrpSpPr>
      <p:grpSpPr>
        <a:xfrm>
          <a:off x="0" y="0"/>
          <a:ext cx="0" cy="0"/>
          <a:chOff x="0" y="0"/>
          <a:chExt cx="0" cy="0"/>
        </a:xfrm>
      </p:grpSpPr>
      <p:sp>
        <p:nvSpPr>
          <p:cNvPr id="12" name="Text Placeholder 10"/>
          <p:cNvSpPr>
            <a:spLocks noGrp="1"/>
          </p:cNvSpPr>
          <p:nvPr>
            <p:ph type="body" sz="quarter" idx="16"/>
          </p:nvPr>
        </p:nvSpPr>
        <p:spPr>
          <a:xfrm>
            <a:off x="417600" y="1080000"/>
            <a:ext cx="1893600" cy="3560400"/>
          </a:xfrm>
          <a:prstGeom prst="rect">
            <a:avLst/>
          </a:prstGeom>
        </p:spPr>
        <p:txBody>
          <a:bodyPr lIns="0" tIns="0" rIns="0" bIns="0"/>
          <a:lstStyle>
            <a:lvl1pPr marL="0" indent="0">
              <a:spcAft>
                <a:spcPts val="600"/>
              </a:spcAft>
              <a:buFont typeface="Arial" pitchFamily="34" charset="0"/>
              <a:buNone/>
              <a:defRPr sz="1400" baseline="0">
                <a:solidFill>
                  <a:schemeClr val="tx2"/>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14" name="Text Placeholder 10"/>
          <p:cNvSpPr>
            <a:spLocks noGrp="1"/>
          </p:cNvSpPr>
          <p:nvPr>
            <p:ph type="body" sz="quarter" idx="17"/>
          </p:nvPr>
        </p:nvSpPr>
        <p:spPr>
          <a:xfrm>
            <a:off x="4694400" y="1080000"/>
            <a:ext cx="1893600" cy="3560400"/>
          </a:xfrm>
          <a:prstGeom prst="rect">
            <a:avLst/>
          </a:prstGeom>
        </p:spPr>
        <p:txBody>
          <a:bodyPr lIns="0" tIns="0" rIns="0" bIns="0"/>
          <a:lstStyle>
            <a:lvl1pPr marL="0" indent="0">
              <a:spcAft>
                <a:spcPts val="600"/>
              </a:spcAft>
              <a:buNone/>
              <a:defRPr sz="1400" baseline="0">
                <a:solidFill>
                  <a:schemeClr val="tx2"/>
                </a:solidFill>
              </a:defRPr>
            </a:lvl1pPr>
            <a:lvl2pPr marL="0" indent="0">
              <a:spcAft>
                <a:spcPts val="600"/>
              </a:spcAft>
              <a:buNone/>
              <a:defRPr sz="1400">
                <a:solidFill>
                  <a:schemeClr val="tx2"/>
                </a:solidFill>
              </a:defRPr>
            </a:lvl2pPr>
            <a:lvl3pPr>
              <a:buNone/>
              <a:defRPr/>
            </a:lvl3pPr>
            <a:lvl4pPr>
              <a:buNone/>
              <a:defRPr/>
            </a:lvl4pPr>
            <a:lvl5pPr>
              <a:buNone/>
              <a:defRPr/>
            </a:lvl5pPr>
          </a:lstStyle>
          <a:p>
            <a:pPr lvl="0"/>
            <a:r>
              <a:rPr lang="en-US"/>
              <a:t>Click to edit Master text styles</a:t>
            </a:r>
          </a:p>
        </p:txBody>
      </p:sp>
      <p:sp>
        <p:nvSpPr>
          <p:cNvPr id="8" name="Text Placeholder 10"/>
          <p:cNvSpPr>
            <a:spLocks noGrp="1"/>
          </p:cNvSpPr>
          <p:nvPr>
            <p:ph type="body" sz="quarter" idx="19"/>
          </p:nvPr>
        </p:nvSpPr>
        <p:spPr>
          <a:xfrm>
            <a:off x="2556000" y="1080000"/>
            <a:ext cx="1893600" cy="3560400"/>
          </a:xfrm>
          <a:prstGeom prst="rect">
            <a:avLst/>
          </a:prstGeom>
        </p:spPr>
        <p:txBody>
          <a:bodyPr lIns="0" tIns="0" rIns="0" bIns="0"/>
          <a:lstStyle>
            <a:lvl1pPr marL="0" indent="0">
              <a:spcAft>
                <a:spcPts val="600"/>
              </a:spcAft>
              <a:buFont typeface="Arial" pitchFamily="34" charset="0"/>
              <a:buNone/>
              <a:defRPr sz="1400" baseline="0">
                <a:solidFill>
                  <a:schemeClr val="tx2"/>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15" name="Text Placeholder 10"/>
          <p:cNvSpPr>
            <a:spLocks noGrp="1"/>
          </p:cNvSpPr>
          <p:nvPr>
            <p:ph type="body" sz="quarter" idx="20"/>
          </p:nvPr>
        </p:nvSpPr>
        <p:spPr>
          <a:xfrm>
            <a:off x="6832800" y="1080000"/>
            <a:ext cx="1893600" cy="3560400"/>
          </a:xfrm>
          <a:prstGeom prst="rect">
            <a:avLst/>
          </a:prstGeom>
        </p:spPr>
        <p:txBody>
          <a:bodyPr lIns="0" tIns="0" rIns="0" bIns="0"/>
          <a:lstStyle>
            <a:lvl1pPr marL="0" indent="0">
              <a:spcAft>
                <a:spcPts val="600"/>
              </a:spcAft>
              <a:buNone/>
              <a:defRPr sz="1400" baseline="0">
                <a:solidFill>
                  <a:schemeClr val="tx2"/>
                </a:solidFill>
              </a:defRPr>
            </a:lvl1pPr>
            <a:lvl2pPr marL="0" indent="0">
              <a:spcAft>
                <a:spcPts val="600"/>
              </a:spcAft>
              <a:buNone/>
              <a:defRPr sz="1400">
                <a:solidFill>
                  <a:schemeClr val="tx2"/>
                </a:solidFill>
              </a:defRPr>
            </a:lvl2pPr>
            <a:lvl3pPr>
              <a:buNone/>
              <a:defRPr/>
            </a:lvl3pPr>
            <a:lvl4pPr>
              <a:buNone/>
              <a:defRPr/>
            </a:lvl4pPr>
            <a:lvl5pPr>
              <a:buNone/>
              <a:defRPr/>
            </a:lvl5pPr>
          </a:lstStyle>
          <a:p>
            <a:pPr lvl="0"/>
            <a:r>
              <a:rPr lang="en-US"/>
              <a:t>Click to edit Master text styles</a:t>
            </a:r>
          </a:p>
        </p:txBody>
      </p:sp>
      <p:sp>
        <p:nvSpPr>
          <p:cNvPr id="9" name="Footer Placeholder 27"/>
          <p:cNvSpPr>
            <a:spLocks noGrp="1"/>
          </p:cNvSpPr>
          <p:nvPr>
            <p:ph type="ftr" sz="quarter" idx="3"/>
          </p:nvPr>
        </p:nvSpPr>
        <p:spPr>
          <a:xfrm>
            <a:off x="2692800" y="4816800"/>
            <a:ext cx="2581200" cy="122400"/>
          </a:xfrm>
          <a:prstGeom prst="rect">
            <a:avLst/>
          </a:prstGeom>
        </p:spPr>
        <p:txBody>
          <a:bodyPr vert="horz" lIns="0" tIns="0" rIns="0" bIns="0" rtlCol="0" anchor="b"/>
          <a:lstStyle>
            <a:lvl1pPr algn="l">
              <a:defRPr sz="800">
                <a:solidFill>
                  <a:schemeClr val="tx2"/>
                </a:solidFill>
                <a:latin typeface="+mn-lt"/>
              </a:defRPr>
            </a:lvl1pPr>
          </a:lstStyle>
          <a:p>
            <a:r>
              <a:rPr lang="en-US">
                <a:solidFill>
                  <a:srgbClr val="001135"/>
                </a:solidFill>
                <a:latin typeface="Nokia Pure Text Light"/>
                <a:cs typeface="Arial" panose="020B0604020202020204" pitchFamily="34" charset="0"/>
              </a:rPr>
              <a:t>Public</a:t>
            </a:r>
          </a:p>
        </p:txBody>
      </p:sp>
      <p:sp>
        <p:nvSpPr>
          <p:cNvPr id="11" name="Title 1"/>
          <p:cNvSpPr>
            <a:spLocks noGrp="1"/>
          </p:cNvSpPr>
          <p:nvPr>
            <p:ph type="title" hasCustomPrompt="1"/>
          </p:nvPr>
        </p:nvSpPr>
        <p:spPr>
          <a:xfrm>
            <a:off x="417600" y="279249"/>
            <a:ext cx="8308800" cy="309600"/>
          </a:xfrm>
        </p:spPr>
        <p:txBody>
          <a:bodyPr/>
          <a:lstStyle>
            <a:lvl1pPr>
              <a:defRPr sz="2000" b="0">
                <a:solidFill>
                  <a:schemeClr val="tx1"/>
                </a:solidFill>
                <a:latin typeface="+mj-lt"/>
              </a:defRPr>
            </a:lvl1pPr>
          </a:lstStyle>
          <a:p>
            <a:r>
              <a:rPr lang="en-GB"/>
              <a:t>Click to edit headline</a:t>
            </a:r>
            <a:endParaRPr lang="en-US"/>
          </a:p>
        </p:txBody>
      </p:sp>
      <p:sp>
        <p:nvSpPr>
          <p:cNvPr id="16"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ext uri="{BB962C8B-B14F-4D97-AF65-F5344CB8AC3E}">
        <p14:creationId xmlns:p14="http://schemas.microsoft.com/office/powerpoint/2010/main" val="8177744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Nokia White 4">
    <p:spTree>
      <p:nvGrpSpPr>
        <p:cNvPr id="1" name=""/>
        <p:cNvGrpSpPr/>
        <p:nvPr/>
      </p:nvGrpSpPr>
      <p:grpSpPr>
        <a:xfrm>
          <a:off x="0" y="0"/>
          <a:ext cx="0" cy="0"/>
          <a:chOff x="0" y="0"/>
          <a:chExt cx="0" cy="0"/>
        </a:xfrm>
      </p:grpSpPr>
      <p:sp>
        <p:nvSpPr>
          <p:cNvPr id="10" name="Content Placeholder 2"/>
          <p:cNvSpPr>
            <a:spLocks noGrp="1"/>
          </p:cNvSpPr>
          <p:nvPr>
            <p:ph sz="quarter" idx="15"/>
          </p:nvPr>
        </p:nvSpPr>
        <p:spPr>
          <a:xfrm>
            <a:off x="418119" y="1080000"/>
            <a:ext cx="1893600" cy="3560400"/>
          </a:xfrm>
          <a:prstGeom prst="rect">
            <a:avLst/>
          </a:prstGeom>
        </p:spPr>
        <p:txBody>
          <a:bodyPr lIns="0" tIns="0" rIns="0" bIns="0"/>
          <a:lstStyle>
            <a:lvl1pPr>
              <a:defRPr sz="1600">
                <a:solidFill>
                  <a:schemeClr val="tx2"/>
                </a:solidFill>
              </a:defRPr>
            </a:lvl1pPr>
            <a:lvl2pPr marL="460800">
              <a:defRPr sz="1400">
                <a:solidFill>
                  <a:schemeClr val="tx2"/>
                </a:solidFill>
              </a:defRPr>
            </a:lvl2pPr>
            <a:lvl3pPr marL="691200" indent="-230400">
              <a:defRPr sz="1200">
                <a:solidFill>
                  <a:schemeClr val="tx2"/>
                </a:solidFill>
              </a:defRPr>
            </a:lvl3pPr>
            <a:lvl4pPr marL="921600">
              <a:defRPr sz="1000">
                <a:solidFill>
                  <a:schemeClr val="tx2"/>
                </a:solidFill>
              </a:defRPr>
            </a:lvl4pPr>
            <a:lvl5pPr marL="1152000">
              <a:defRPr sz="80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2"/>
          <p:cNvSpPr>
            <a:spLocks noGrp="1"/>
          </p:cNvSpPr>
          <p:nvPr>
            <p:ph sz="quarter" idx="19"/>
          </p:nvPr>
        </p:nvSpPr>
        <p:spPr>
          <a:xfrm>
            <a:off x="2556000" y="1080000"/>
            <a:ext cx="1893600" cy="3560400"/>
          </a:xfrm>
          <a:prstGeom prst="rect">
            <a:avLst/>
          </a:prstGeom>
        </p:spPr>
        <p:txBody>
          <a:bodyPr lIns="0" tIns="0" rIns="0" bIns="0"/>
          <a:lstStyle>
            <a:lvl1pPr>
              <a:defRPr sz="1600">
                <a:solidFill>
                  <a:schemeClr val="tx2"/>
                </a:solidFill>
              </a:defRPr>
            </a:lvl1pPr>
            <a:lvl2pPr marL="460800">
              <a:defRPr sz="1400">
                <a:solidFill>
                  <a:schemeClr val="tx2"/>
                </a:solidFill>
              </a:defRPr>
            </a:lvl2pPr>
            <a:lvl3pPr marL="691200" indent="-230400">
              <a:defRPr sz="1200">
                <a:solidFill>
                  <a:schemeClr val="tx2"/>
                </a:solidFill>
              </a:defRPr>
            </a:lvl3pPr>
            <a:lvl4pPr marL="921600">
              <a:defRPr sz="1000">
                <a:solidFill>
                  <a:schemeClr val="tx2"/>
                </a:solidFill>
              </a:defRPr>
            </a:lvl4pPr>
            <a:lvl5pPr marL="1152000">
              <a:defRPr sz="80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Content Placeholder 2"/>
          <p:cNvSpPr>
            <a:spLocks noGrp="1"/>
          </p:cNvSpPr>
          <p:nvPr>
            <p:ph sz="quarter" idx="20"/>
          </p:nvPr>
        </p:nvSpPr>
        <p:spPr>
          <a:xfrm>
            <a:off x="4694400" y="1080000"/>
            <a:ext cx="1893600" cy="3560400"/>
          </a:xfrm>
          <a:prstGeom prst="rect">
            <a:avLst/>
          </a:prstGeom>
        </p:spPr>
        <p:txBody>
          <a:bodyPr lIns="0" tIns="0" rIns="0" bIns="0"/>
          <a:lstStyle>
            <a:lvl1pPr>
              <a:defRPr sz="1600">
                <a:solidFill>
                  <a:schemeClr val="tx2"/>
                </a:solidFill>
              </a:defRPr>
            </a:lvl1pPr>
            <a:lvl2pPr marL="460800">
              <a:defRPr sz="1400">
                <a:solidFill>
                  <a:schemeClr val="tx2"/>
                </a:solidFill>
              </a:defRPr>
            </a:lvl2pPr>
            <a:lvl3pPr marL="691200" indent="-230400">
              <a:defRPr sz="1200">
                <a:solidFill>
                  <a:schemeClr val="tx2"/>
                </a:solidFill>
              </a:defRPr>
            </a:lvl3pPr>
            <a:lvl4pPr marL="921600">
              <a:defRPr sz="1000">
                <a:solidFill>
                  <a:schemeClr val="tx2"/>
                </a:solidFill>
              </a:defRPr>
            </a:lvl4pPr>
            <a:lvl5pPr marL="1152000">
              <a:defRPr sz="80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Content Placeholder 2"/>
          <p:cNvSpPr>
            <a:spLocks noGrp="1"/>
          </p:cNvSpPr>
          <p:nvPr>
            <p:ph sz="quarter" idx="21"/>
          </p:nvPr>
        </p:nvSpPr>
        <p:spPr>
          <a:xfrm>
            <a:off x="6832800" y="1080000"/>
            <a:ext cx="1893600" cy="3560400"/>
          </a:xfrm>
          <a:prstGeom prst="rect">
            <a:avLst/>
          </a:prstGeom>
        </p:spPr>
        <p:txBody>
          <a:bodyPr lIns="0" tIns="0" rIns="0" bIns="0"/>
          <a:lstStyle>
            <a:lvl1pPr>
              <a:defRPr sz="1600">
                <a:solidFill>
                  <a:schemeClr val="tx2"/>
                </a:solidFill>
              </a:defRPr>
            </a:lvl1pPr>
            <a:lvl2pPr marL="460800">
              <a:defRPr sz="1400">
                <a:solidFill>
                  <a:schemeClr val="tx2"/>
                </a:solidFill>
              </a:defRPr>
            </a:lvl2pPr>
            <a:lvl3pPr marL="691200" indent="-230400">
              <a:defRPr sz="1200">
                <a:solidFill>
                  <a:schemeClr val="tx2"/>
                </a:solidFill>
              </a:defRPr>
            </a:lvl3pPr>
            <a:lvl4pPr marL="921600">
              <a:defRPr sz="1000">
                <a:solidFill>
                  <a:schemeClr val="tx2"/>
                </a:solidFill>
              </a:defRPr>
            </a:lvl4pPr>
            <a:lvl5pPr marL="1152000">
              <a:defRPr sz="800">
                <a:solidFill>
                  <a:schemeClr val="tx2"/>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Footer Placeholder 27"/>
          <p:cNvSpPr>
            <a:spLocks noGrp="1"/>
          </p:cNvSpPr>
          <p:nvPr>
            <p:ph type="ftr" sz="quarter" idx="3"/>
          </p:nvPr>
        </p:nvSpPr>
        <p:spPr>
          <a:xfrm>
            <a:off x="2692800" y="4816800"/>
            <a:ext cx="2581200" cy="122400"/>
          </a:xfrm>
          <a:prstGeom prst="rect">
            <a:avLst/>
          </a:prstGeom>
        </p:spPr>
        <p:txBody>
          <a:bodyPr vert="horz" lIns="0" tIns="0" rIns="0" bIns="0" rtlCol="0" anchor="b"/>
          <a:lstStyle>
            <a:lvl1pPr algn="l">
              <a:defRPr sz="800">
                <a:solidFill>
                  <a:schemeClr val="tx2"/>
                </a:solidFill>
                <a:latin typeface="+mn-lt"/>
              </a:defRPr>
            </a:lvl1pPr>
          </a:lstStyle>
          <a:p>
            <a:r>
              <a:rPr lang="en-US">
                <a:solidFill>
                  <a:srgbClr val="001135"/>
                </a:solidFill>
                <a:latin typeface="Nokia Pure Text Light"/>
                <a:cs typeface="Arial" panose="020B0604020202020204" pitchFamily="34" charset="0"/>
              </a:rPr>
              <a:t>Public</a:t>
            </a:r>
          </a:p>
        </p:txBody>
      </p:sp>
      <p:sp>
        <p:nvSpPr>
          <p:cNvPr id="14" name="Title 1"/>
          <p:cNvSpPr>
            <a:spLocks noGrp="1"/>
          </p:cNvSpPr>
          <p:nvPr>
            <p:ph type="title" hasCustomPrompt="1"/>
          </p:nvPr>
        </p:nvSpPr>
        <p:spPr>
          <a:xfrm>
            <a:off x="417600" y="279249"/>
            <a:ext cx="8308800" cy="309600"/>
          </a:xfrm>
        </p:spPr>
        <p:txBody>
          <a:bodyPr/>
          <a:lstStyle>
            <a:lvl1pPr>
              <a:defRPr sz="2000" b="0">
                <a:solidFill>
                  <a:schemeClr val="tx1"/>
                </a:solidFill>
                <a:latin typeface="+mj-lt"/>
              </a:defRPr>
            </a:lvl1pPr>
          </a:lstStyle>
          <a:p>
            <a:r>
              <a:rPr lang="en-GB"/>
              <a:t>Click to edit headline</a:t>
            </a:r>
            <a:endParaRPr lang="en-US"/>
          </a:p>
        </p:txBody>
      </p:sp>
      <p:sp>
        <p:nvSpPr>
          <p:cNvPr id="17"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200"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marL="0" marR="0" lvl="0" indent="0" algn="l" defTabSz="457200"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ext uri="{BB962C8B-B14F-4D97-AF65-F5344CB8AC3E}">
        <p14:creationId xmlns:p14="http://schemas.microsoft.com/office/powerpoint/2010/main" val="4670013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3 White - two col tier text with headlin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noProof="0"/>
              <a:t>Click to edit secondary headline</a:t>
            </a:r>
          </a:p>
        </p:txBody>
      </p:sp>
      <p:sp>
        <p:nvSpPr>
          <p:cNvPr id="43" name="Text Placeholder 42"/>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noProof="0"/>
              <a:t>Click to edit headline</a:t>
            </a:r>
          </a:p>
        </p:txBody>
      </p:sp>
      <p:sp>
        <p:nvSpPr>
          <p:cNvPr id="7" name="Text Placeholder 3"/>
          <p:cNvSpPr>
            <a:spLocks noGrp="1"/>
          </p:cNvSpPr>
          <p:nvPr>
            <p:ph type="body" sz="quarter" idx="12"/>
          </p:nvPr>
        </p:nvSpPr>
        <p:spPr>
          <a:xfrm>
            <a:off x="417600" y="1080000"/>
            <a:ext cx="4010400" cy="3560400"/>
          </a:xfrm>
          <a:prstGeom prst="rect">
            <a:avLst/>
          </a:prstGeom>
        </p:spPr>
        <p:txBody>
          <a:bodyPr lIns="0" tIns="0" rIns="0" bIns="0">
            <a:normAutofit/>
          </a:bodyPr>
          <a:lstStyle>
            <a:lvl1pPr marL="0" indent="0">
              <a:spcBef>
                <a:spcPts val="0"/>
              </a:spcBef>
              <a:spcAft>
                <a:spcPts val="600"/>
              </a:spcAft>
              <a:buNone/>
              <a:defRPr sz="1600">
                <a:solidFill>
                  <a:schemeClr val="tx2"/>
                </a:solidFill>
                <a:latin typeface="+mn-lt"/>
              </a:defRPr>
            </a:lvl1pPr>
            <a:lvl2pPr marL="230400" indent="0">
              <a:spcBef>
                <a:spcPts val="0"/>
              </a:spcBef>
              <a:spcAft>
                <a:spcPts val="600"/>
              </a:spcAft>
              <a:buNone/>
              <a:defRPr sz="1400">
                <a:solidFill>
                  <a:schemeClr val="tx2"/>
                </a:solidFill>
                <a:latin typeface="+mn-lt"/>
              </a:defRPr>
            </a:lvl2pPr>
            <a:lvl3pPr marL="462600" indent="0">
              <a:spcBef>
                <a:spcPts val="0"/>
              </a:spcBef>
              <a:spcAft>
                <a:spcPts val="600"/>
              </a:spcAft>
              <a:buNone/>
              <a:defRPr sz="1200">
                <a:solidFill>
                  <a:schemeClr val="tx2"/>
                </a:solidFill>
                <a:latin typeface="+mn-lt"/>
              </a:defRPr>
            </a:lvl3pPr>
            <a:lvl4pPr marL="693000" indent="0">
              <a:spcBef>
                <a:spcPts val="0"/>
              </a:spcBef>
              <a:spcAft>
                <a:spcPts val="600"/>
              </a:spcAft>
              <a:buNone/>
              <a:defRPr sz="1000">
                <a:solidFill>
                  <a:schemeClr val="tx2"/>
                </a:solidFill>
                <a:latin typeface="+mn-lt"/>
              </a:defRPr>
            </a:lvl4pPr>
            <a:lvl5pPr marL="923400" indent="0">
              <a:spcBef>
                <a:spcPts val="0"/>
              </a:spcBef>
              <a:spcAft>
                <a:spcPts val="600"/>
              </a:spcAft>
              <a:buFont typeface="Arial" panose="020B0604020202020204" pitchFamily="34" charset="0"/>
              <a:buNone/>
              <a:defRPr sz="800">
                <a:solidFill>
                  <a:schemeClr val="tx2"/>
                </a:solidFill>
                <a:latin typeface="+mn-lt"/>
              </a:defRPr>
            </a:lvl5pPr>
            <a:lvl6pPr marL="1382400" indent="-228600">
              <a:spcBef>
                <a:spcPts val="0"/>
              </a:spcBef>
              <a:spcAft>
                <a:spcPts val="600"/>
              </a:spcAft>
              <a:buFont typeface="Nokia Pure Text" panose="020B0503020202020204" pitchFamily="34" charset="0"/>
              <a:buChar char="‒"/>
              <a:defRPr sz="800" baseline="0">
                <a:solidFill>
                  <a:schemeClr val="tx2"/>
                </a:solidFill>
              </a:defRPr>
            </a:lvl6pPr>
            <a:lvl7pPr marL="1612800">
              <a:spcBef>
                <a:spcPts val="0"/>
              </a:spcBef>
              <a:spcAft>
                <a:spcPts val="600"/>
              </a:spcAft>
              <a:defRPr sz="700">
                <a:solidFill>
                  <a:schemeClr val="tx2"/>
                </a:solidFill>
              </a:defRPr>
            </a:lvl7pPr>
            <a:lvl8pPr marL="1843200">
              <a:spcBef>
                <a:spcPts val="0"/>
              </a:spcBef>
              <a:spcAft>
                <a:spcPts val="600"/>
              </a:spcAft>
              <a:defRPr sz="600">
                <a:solidFill>
                  <a:schemeClr val="tx2"/>
                </a:solidFill>
              </a:defRPr>
            </a:lvl8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3"/>
          <p:cNvSpPr>
            <a:spLocks noGrp="1"/>
          </p:cNvSpPr>
          <p:nvPr>
            <p:ph type="body" sz="quarter" idx="13"/>
          </p:nvPr>
        </p:nvSpPr>
        <p:spPr>
          <a:xfrm>
            <a:off x="4716000" y="1080000"/>
            <a:ext cx="4010400" cy="3560400"/>
          </a:xfrm>
          <a:prstGeom prst="rect">
            <a:avLst/>
          </a:prstGeom>
        </p:spPr>
        <p:txBody>
          <a:bodyPr lIns="0" tIns="0" rIns="0" bIns="0">
            <a:normAutofit/>
          </a:bodyPr>
          <a:lstStyle>
            <a:lvl1pPr marL="0" indent="0">
              <a:spcBef>
                <a:spcPts val="0"/>
              </a:spcBef>
              <a:spcAft>
                <a:spcPts val="600"/>
              </a:spcAft>
              <a:buNone/>
              <a:defRPr sz="1600">
                <a:solidFill>
                  <a:schemeClr val="tx2"/>
                </a:solidFill>
                <a:latin typeface="+mn-lt"/>
              </a:defRPr>
            </a:lvl1pPr>
            <a:lvl2pPr marL="230400" indent="0">
              <a:spcBef>
                <a:spcPts val="0"/>
              </a:spcBef>
              <a:spcAft>
                <a:spcPts val="600"/>
              </a:spcAft>
              <a:buNone/>
              <a:defRPr sz="1400">
                <a:solidFill>
                  <a:schemeClr val="tx2"/>
                </a:solidFill>
                <a:latin typeface="+mn-lt"/>
              </a:defRPr>
            </a:lvl2pPr>
            <a:lvl3pPr marL="462600" indent="0">
              <a:spcBef>
                <a:spcPts val="0"/>
              </a:spcBef>
              <a:spcAft>
                <a:spcPts val="600"/>
              </a:spcAft>
              <a:buNone/>
              <a:defRPr sz="1200">
                <a:solidFill>
                  <a:schemeClr val="tx2"/>
                </a:solidFill>
                <a:latin typeface="+mn-lt"/>
              </a:defRPr>
            </a:lvl3pPr>
            <a:lvl4pPr marL="693000" indent="0">
              <a:spcBef>
                <a:spcPts val="0"/>
              </a:spcBef>
              <a:spcAft>
                <a:spcPts val="600"/>
              </a:spcAft>
              <a:buNone/>
              <a:defRPr sz="1000">
                <a:solidFill>
                  <a:schemeClr val="tx2"/>
                </a:solidFill>
                <a:latin typeface="+mn-lt"/>
              </a:defRPr>
            </a:lvl4pPr>
            <a:lvl5pPr marL="923400" indent="0">
              <a:spcBef>
                <a:spcPts val="0"/>
              </a:spcBef>
              <a:spcAft>
                <a:spcPts val="600"/>
              </a:spcAft>
              <a:buFont typeface="Arial" panose="020B0604020202020204" pitchFamily="34" charset="0"/>
              <a:buNone/>
              <a:defRPr sz="800">
                <a:solidFill>
                  <a:schemeClr val="tx2"/>
                </a:solidFill>
                <a:latin typeface="+mn-lt"/>
              </a:defRPr>
            </a:lvl5pPr>
            <a:lvl6pPr marL="1382400" indent="-228600">
              <a:spcBef>
                <a:spcPts val="0"/>
              </a:spcBef>
              <a:spcAft>
                <a:spcPts val="600"/>
              </a:spcAft>
              <a:buFont typeface="Nokia Pure Text" panose="020B0503020202020204" pitchFamily="34" charset="0"/>
              <a:buChar char="‒"/>
              <a:defRPr sz="800" baseline="0">
                <a:solidFill>
                  <a:schemeClr val="tx2"/>
                </a:solidFill>
              </a:defRPr>
            </a:lvl6pPr>
            <a:lvl7pPr marL="1612800">
              <a:spcBef>
                <a:spcPts val="0"/>
              </a:spcBef>
              <a:spcAft>
                <a:spcPts val="600"/>
              </a:spcAft>
              <a:defRPr sz="700">
                <a:solidFill>
                  <a:schemeClr val="tx2"/>
                </a:solidFill>
              </a:defRPr>
            </a:lvl7pPr>
            <a:lvl8pPr marL="1843200">
              <a:spcBef>
                <a:spcPts val="0"/>
              </a:spcBef>
              <a:spcAft>
                <a:spcPts val="600"/>
              </a:spcAft>
              <a:defRPr sz="600">
                <a:solidFill>
                  <a:schemeClr val="tx2"/>
                </a:solidFill>
              </a:defRPr>
            </a:lvl8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Footer Placeholder 27"/>
          <p:cNvSpPr>
            <a:spLocks noGrp="1"/>
          </p:cNvSpPr>
          <p:nvPr>
            <p:ph type="ftr" sz="quarter" idx="3"/>
          </p:nvPr>
        </p:nvSpPr>
        <p:spPr>
          <a:xfrm>
            <a:off x="2304000" y="4816800"/>
            <a:ext cx="4536000" cy="122400"/>
          </a:xfrm>
          <a:prstGeom prst="rect">
            <a:avLst/>
          </a:prstGeom>
        </p:spPr>
        <p:txBody>
          <a:bodyPr vert="horz" lIns="0" tIns="0" rIns="0" bIns="0" rtlCol="0" anchor="b"/>
          <a:lstStyle>
            <a:lvl1pPr algn="l">
              <a:defRPr sz="80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Public</a:t>
            </a:r>
          </a:p>
        </p:txBody>
      </p:sp>
    </p:spTree>
    <p:extLst>
      <p:ext uri="{BB962C8B-B14F-4D97-AF65-F5344CB8AC3E}">
        <p14:creationId xmlns:p14="http://schemas.microsoft.com/office/powerpoint/2010/main" val="13568518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2 White - one col tier text with headlin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noProof="0"/>
              <a:t>Click to edit secondary headline</a:t>
            </a:r>
          </a:p>
        </p:txBody>
      </p:sp>
      <p:sp>
        <p:nvSpPr>
          <p:cNvPr id="43" name="Text Placeholder 42"/>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noProof="0"/>
              <a:t>Click to edit headline</a:t>
            </a:r>
          </a:p>
        </p:txBody>
      </p:sp>
      <p:sp>
        <p:nvSpPr>
          <p:cNvPr id="4" name="Text Placeholder 3"/>
          <p:cNvSpPr>
            <a:spLocks noGrp="1"/>
          </p:cNvSpPr>
          <p:nvPr>
            <p:ph type="body" sz="quarter" idx="12"/>
          </p:nvPr>
        </p:nvSpPr>
        <p:spPr>
          <a:xfrm>
            <a:off x="417600" y="1080000"/>
            <a:ext cx="8308800" cy="3560400"/>
          </a:xfrm>
          <a:prstGeom prst="rect">
            <a:avLst/>
          </a:prstGeom>
        </p:spPr>
        <p:txBody>
          <a:bodyPr lIns="0" tIns="0" rIns="0" bIns="0">
            <a:normAutofit/>
          </a:bodyPr>
          <a:lstStyle>
            <a:lvl1pPr marL="0" indent="0">
              <a:spcBef>
                <a:spcPts val="0"/>
              </a:spcBef>
              <a:spcAft>
                <a:spcPts val="600"/>
              </a:spcAft>
              <a:buNone/>
              <a:defRPr sz="1600">
                <a:solidFill>
                  <a:schemeClr val="tx2"/>
                </a:solidFill>
                <a:latin typeface="Nokia Pure Text Light" panose="020B0403020202020204" pitchFamily="34" charset="0"/>
                <a:ea typeface="Nokia Pure Text Light" panose="020B0403020202020204" pitchFamily="34" charset="0"/>
              </a:defRPr>
            </a:lvl1pPr>
            <a:lvl2pPr marL="230400" indent="0">
              <a:spcBef>
                <a:spcPts val="0"/>
              </a:spcBef>
              <a:spcAft>
                <a:spcPts val="600"/>
              </a:spcAft>
              <a:buNone/>
              <a:defRPr sz="1400">
                <a:solidFill>
                  <a:schemeClr val="tx2"/>
                </a:solidFill>
                <a:latin typeface="Nokia Pure Text Light" panose="020B0403020202020204" pitchFamily="34" charset="0"/>
                <a:ea typeface="Nokia Pure Text Light" panose="020B0403020202020204" pitchFamily="34" charset="0"/>
              </a:defRPr>
            </a:lvl2pPr>
            <a:lvl3pPr marL="462600" indent="0">
              <a:spcBef>
                <a:spcPts val="0"/>
              </a:spcBef>
              <a:spcAft>
                <a:spcPts val="600"/>
              </a:spcAft>
              <a:buNone/>
              <a:defRPr sz="1200">
                <a:solidFill>
                  <a:schemeClr val="tx2"/>
                </a:solidFill>
                <a:latin typeface="Nokia Pure Text Light" panose="020B0403020202020204" pitchFamily="34" charset="0"/>
                <a:ea typeface="Nokia Pure Text Light" panose="020B0403020202020204" pitchFamily="34" charset="0"/>
              </a:defRPr>
            </a:lvl3pPr>
            <a:lvl4pPr marL="693000" indent="0">
              <a:spcBef>
                <a:spcPts val="0"/>
              </a:spcBef>
              <a:spcAft>
                <a:spcPts val="600"/>
              </a:spcAft>
              <a:buNone/>
              <a:defRPr sz="1000">
                <a:solidFill>
                  <a:schemeClr val="tx2"/>
                </a:solidFill>
                <a:latin typeface="Nokia Pure Text Light" panose="020B0403020202020204" pitchFamily="34" charset="0"/>
                <a:ea typeface="Nokia Pure Text Light" panose="020B0403020202020204" pitchFamily="34" charset="0"/>
              </a:defRPr>
            </a:lvl4pPr>
            <a:lvl5pPr marL="923400" indent="0">
              <a:spcBef>
                <a:spcPts val="0"/>
              </a:spcBef>
              <a:spcAft>
                <a:spcPts val="600"/>
              </a:spcAft>
              <a:buFont typeface="Arial" panose="020B0604020202020204" pitchFamily="34" charset="0"/>
              <a:buNone/>
              <a:defRPr sz="800">
                <a:solidFill>
                  <a:schemeClr val="tx2"/>
                </a:solidFill>
                <a:latin typeface="Nokia Pure Text Light" panose="020B0403020202020204" pitchFamily="34" charset="0"/>
                <a:ea typeface="Nokia Pure Text Light" panose="020B0403020202020204" pitchFamily="34" charset="0"/>
              </a:defRPr>
            </a:lvl5pPr>
            <a:lvl6pPr marL="1382400" indent="-228600">
              <a:spcBef>
                <a:spcPts val="0"/>
              </a:spcBef>
              <a:spcAft>
                <a:spcPts val="600"/>
              </a:spcAft>
              <a:buFont typeface="Nokia Pure Text" panose="020B0503020202020204" pitchFamily="34" charset="0"/>
              <a:buChar char="‒"/>
              <a:defRPr sz="800" baseline="0">
                <a:solidFill>
                  <a:schemeClr val="tx2"/>
                </a:solidFill>
                <a:latin typeface="Nokia Pure Text Light" panose="020B0403020202020204" pitchFamily="34" charset="0"/>
                <a:ea typeface="Nokia Pure Text Light" panose="020B0403020202020204" pitchFamily="34" charset="0"/>
              </a:defRPr>
            </a:lvl6pPr>
            <a:lvl7pPr marL="1612800">
              <a:spcBef>
                <a:spcPts val="0"/>
              </a:spcBef>
              <a:spcAft>
                <a:spcPts val="600"/>
              </a:spcAft>
              <a:defRPr sz="700">
                <a:solidFill>
                  <a:schemeClr val="tx2"/>
                </a:solidFill>
                <a:latin typeface="Nokia Pure Text Light" panose="020B0403020202020204" pitchFamily="34" charset="0"/>
                <a:ea typeface="Nokia Pure Text Light" panose="020B0403020202020204" pitchFamily="34" charset="0"/>
              </a:defRPr>
            </a:lvl7pPr>
            <a:lvl8pPr marL="1843200">
              <a:spcBef>
                <a:spcPts val="0"/>
              </a:spcBef>
              <a:spcAft>
                <a:spcPts val="600"/>
              </a:spcAft>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27"/>
          <p:cNvSpPr>
            <a:spLocks noGrp="1"/>
          </p:cNvSpPr>
          <p:nvPr>
            <p:ph type="ftr" sz="quarter" idx="3"/>
          </p:nvPr>
        </p:nvSpPr>
        <p:spPr>
          <a:xfrm>
            <a:off x="2304000" y="4816800"/>
            <a:ext cx="4536000" cy="122400"/>
          </a:xfrm>
          <a:prstGeom prst="rect">
            <a:avLst/>
          </a:prstGeom>
        </p:spPr>
        <p:txBody>
          <a:bodyPr vert="horz" lIns="0" tIns="0" rIns="0" bIns="0" rtlCol="0" anchor="b"/>
          <a:lstStyle>
            <a:lvl1pPr algn="l">
              <a:defRPr sz="80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dirty="0"/>
              <a:t>Confidential</a:t>
            </a:r>
          </a:p>
        </p:txBody>
      </p:sp>
    </p:spTree>
    <p:extLst>
      <p:ext uri="{BB962C8B-B14F-4D97-AF65-F5344CB8AC3E}">
        <p14:creationId xmlns:p14="http://schemas.microsoft.com/office/powerpoint/2010/main" val="20880412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1 Blue - EXTERNAL title slide">
    <p:spTree>
      <p:nvGrpSpPr>
        <p:cNvPr id="1" name=""/>
        <p:cNvGrpSpPr/>
        <p:nvPr/>
      </p:nvGrpSpPr>
      <p:grpSpPr>
        <a:xfrm>
          <a:off x="0" y="0"/>
          <a:ext cx="0" cy="0"/>
          <a:chOff x="0" y="0"/>
          <a:chExt cx="0" cy="0"/>
        </a:xfrm>
      </p:grpSpPr>
      <p:sp>
        <p:nvSpPr>
          <p:cNvPr id="6" name="Text Placeholder 42"/>
          <p:cNvSpPr>
            <a:spLocks noGrp="1"/>
          </p:cNvSpPr>
          <p:nvPr>
            <p:ph type="body" sz="quarter" idx="11" hasCustomPrompt="1"/>
          </p:nvPr>
        </p:nvSpPr>
        <p:spPr>
          <a:xfrm>
            <a:off x="367200" y="900000"/>
            <a:ext cx="8359200" cy="1980000"/>
          </a:xfrm>
          <a:prstGeom prst="rect">
            <a:avLst/>
          </a:prstGeom>
        </p:spPr>
        <p:txBody>
          <a:bodyPr lIns="0" tIns="0" rIns="0" bIns="0"/>
          <a:lstStyle>
            <a:lvl1pPr marL="0" indent="0">
              <a:spcBef>
                <a:spcPts val="0"/>
              </a:spcBef>
              <a:spcAft>
                <a:spcPts val="600"/>
              </a:spcAft>
              <a:buNone/>
              <a:defRPr sz="6600" baseline="0">
                <a:solidFill>
                  <a:schemeClr val="bg1"/>
                </a:solidFill>
                <a:latin typeface="Nokia Pure Headline Ultra Light" panose="020B0204020202020204" pitchFamily="34" charset="0"/>
              </a:defRPr>
            </a:lvl1pPr>
          </a:lstStyle>
          <a:p>
            <a:pPr lvl="0"/>
            <a:r>
              <a:rPr lang="en-US" dirty="0"/>
              <a:t>Main headline in sentence case here</a:t>
            </a:r>
          </a:p>
        </p:txBody>
      </p:sp>
      <p:sp>
        <p:nvSpPr>
          <p:cNvPr id="8" name="Text Placeholder 3"/>
          <p:cNvSpPr>
            <a:spLocks noGrp="1"/>
          </p:cNvSpPr>
          <p:nvPr>
            <p:ph type="body" sz="quarter" idx="12"/>
          </p:nvPr>
        </p:nvSpPr>
        <p:spPr>
          <a:xfrm>
            <a:off x="417600" y="3060000"/>
            <a:ext cx="8308800" cy="1576800"/>
          </a:xfrm>
          <a:prstGeom prst="rect">
            <a:avLst/>
          </a:prstGeom>
        </p:spPr>
        <p:txBody>
          <a:bodyPr lIns="0" tIns="0" rIns="0" bIns="0">
            <a:normAutofit/>
          </a:bodyPr>
          <a:lstStyle>
            <a:lvl1pPr marL="0" indent="0">
              <a:spcBef>
                <a:spcPts val="0"/>
              </a:spcBef>
              <a:spcAft>
                <a:spcPts val="600"/>
              </a:spcAft>
              <a:buNone/>
              <a:defRPr sz="1600">
                <a:solidFill>
                  <a:schemeClr val="bg1"/>
                </a:solidFill>
                <a:latin typeface="Nokia Pure Text Light" panose="020B0403020202020204" pitchFamily="34" charset="0"/>
                <a:ea typeface="Nokia Pure Text Light" panose="020B0403020202020204" pitchFamily="34" charset="0"/>
              </a:defRPr>
            </a:lvl1pPr>
            <a:lvl2pPr marL="230394" indent="0">
              <a:spcBef>
                <a:spcPts val="0"/>
              </a:spcBef>
              <a:spcAft>
                <a:spcPts val="600"/>
              </a:spcAft>
              <a:buNone/>
              <a:defRPr sz="1400">
                <a:solidFill>
                  <a:schemeClr val="bg1"/>
                </a:solidFill>
                <a:latin typeface="Nokia Pure Text Light" panose="020B0403020202020204" pitchFamily="34" charset="0"/>
                <a:ea typeface="Nokia Pure Text Light" panose="020B0403020202020204" pitchFamily="34" charset="0"/>
              </a:defRPr>
            </a:lvl2pPr>
            <a:lvl3pPr marL="462589" indent="0">
              <a:spcBef>
                <a:spcPts val="0"/>
              </a:spcBef>
              <a:spcAft>
                <a:spcPts val="600"/>
              </a:spcAft>
              <a:buNone/>
              <a:defRPr sz="1200">
                <a:solidFill>
                  <a:schemeClr val="bg1"/>
                </a:solidFill>
                <a:latin typeface="Nokia Pure Text Light" panose="020B0403020202020204" pitchFamily="34" charset="0"/>
                <a:ea typeface="Nokia Pure Text Light" panose="020B0403020202020204" pitchFamily="34" charset="0"/>
              </a:defRPr>
            </a:lvl3pPr>
            <a:lvl4pPr marL="692983" indent="0">
              <a:spcBef>
                <a:spcPts val="0"/>
              </a:spcBef>
              <a:spcAft>
                <a:spcPts val="600"/>
              </a:spcAft>
              <a:buNone/>
              <a:defRPr sz="1000">
                <a:solidFill>
                  <a:schemeClr val="bg1"/>
                </a:solidFill>
                <a:latin typeface="Nokia Pure Text Light" panose="020B0403020202020204" pitchFamily="34" charset="0"/>
                <a:ea typeface="Nokia Pure Text Light" panose="020B0403020202020204" pitchFamily="34" charset="0"/>
              </a:defRPr>
            </a:lvl4pPr>
            <a:lvl5pPr marL="923377" indent="0">
              <a:spcBef>
                <a:spcPts val="0"/>
              </a:spcBef>
              <a:spcAft>
                <a:spcPts val="600"/>
              </a:spcAft>
              <a:buFont typeface="Arial" panose="020B0604020202020204" pitchFamily="34" charset="0"/>
              <a:buNone/>
              <a:defRPr sz="800">
                <a:solidFill>
                  <a:schemeClr val="bg1"/>
                </a:solidFill>
                <a:latin typeface="Nokia Pure Text Light" panose="020B0403020202020204" pitchFamily="34" charset="0"/>
                <a:ea typeface="Nokia Pure Text Light" panose="020B0403020202020204" pitchFamily="34" charset="0"/>
              </a:defRPr>
            </a:lvl5pPr>
            <a:lvl6pPr marL="1153772" indent="0">
              <a:spcBef>
                <a:spcPts val="0"/>
              </a:spcBef>
              <a:spcAft>
                <a:spcPts val="600"/>
              </a:spcAft>
              <a:buFont typeface="Nokia Pure Text" panose="020B0503020202020204" pitchFamily="34" charset="0"/>
              <a:buNone/>
              <a:defRPr sz="800" baseline="0">
                <a:solidFill>
                  <a:schemeClr val="bg1"/>
                </a:solidFill>
                <a:latin typeface="Nokia Pure Text Light" panose="020B0403020202020204" pitchFamily="34" charset="0"/>
                <a:ea typeface="Nokia Pure Text Light" panose="020B0403020202020204" pitchFamily="34" charset="0"/>
              </a:defRPr>
            </a:lvl6pPr>
            <a:lvl7pPr marL="1384166" indent="0">
              <a:spcBef>
                <a:spcPts val="0"/>
              </a:spcBef>
              <a:spcAft>
                <a:spcPts val="600"/>
              </a:spcAft>
              <a:buNone/>
              <a:defRPr sz="700">
                <a:solidFill>
                  <a:schemeClr val="bg1"/>
                </a:solidFill>
                <a:latin typeface="Nokia Pure Text Light" panose="020B0403020202020204" pitchFamily="34" charset="0"/>
                <a:ea typeface="Nokia Pure Text Light" panose="020B0403020202020204" pitchFamily="34" charset="0"/>
              </a:defRPr>
            </a:lvl7pPr>
            <a:lvl8pPr marL="1614560" indent="0">
              <a:spcBef>
                <a:spcPts val="0"/>
              </a:spcBef>
              <a:spcAft>
                <a:spcPts val="600"/>
              </a:spcAft>
              <a:buNone/>
              <a:defRPr sz="600">
                <a:solidFill>
                  <a:schemeClr val="bg1"/>
                </a:solidFill>
                <a:latin typeface="Nokia Pure Text Light" panose="020B0403020202020204" pitchFamily="34" charset="0"/>
                <a:ea typeface="Nokia Pure Text Light" panose="020B0403020202020204" pitchFamily="34" charset="0"/>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69989" y="34045"/>
            <a:ext cx="1589956" cy="669288"/>
          </a:xfrm>
          <a:prstGeom prst="rect">
            <a:avLst/>
          </a:prstGeom>
        </p:spPr>
      </p:pic>
      <p:sp>
        <p:nvSpPr>
          <p:cNvPr id="7" name="Footer Placeholder 27"/>
          <p:cNvSpPr>
            <a:spLocks noGrp="1"/>
          </p:cNvSpPr>
          <p:nvPr>
            <p:ph type="ftr" sz="quarter" idx="3"/>
          </p:nvPr>
        </p:nvSpPr>
        <p:spPr>
          <a:xfrm>
            <a:off x="2304000" y="4816800"/>
            <a:ext cx="4536000" cy="122400"/>
          </a:xfrm>
          <a:prstGeom prst="rect">
            <a:avLst/>
          </a:prstGeom>
        </p:spPr>
        <p:txBody>
          <a:bodyPr vert="horz" lIns="0" tIns="0" rIns="0" bIns="0" rtlCol="0" anchor="b"/>
          <a:lstStyle>
            <a:lvl1pPr algn="l">
              <a:defRPr sz="80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GB" dirty="0"/>
              <a:t>Confidential</a:t>
            </a:r>
            <a:endParaRPr lang="en-US" dirty="0"/>
          </a:p>
        </p:txBody>
      </p:sp>
    </p:spTree>
    <p:extLst>
      <p:ext uri="{BB962C8B-B14F-4D97-AF65-F5344CB8AC3E}">
        <p14:creationId xmlns:p14="http://schemas.microsoft.com/office/powerpoint/2010/main" val="6445432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2 Blue - one tier text with headlines">
    <p:spTree>
      <p:nvGrpSpPr>
        <p:cNvPr id="1" name=""/>
        <p:cNvGrpSpPr/>
        <p:nvPr/>
      </p:nvGrpSpPr>
      <p:grpSpPr>
        <a:xfrm>
          <a:off x="0" y="0"/>
          <a:ext cx="0" cy="0"/>
          <a:chOff x="0" y="0"/>
          <a:chExt cx="0" cy="0"/>
        </a:xfrm>
      </p:grpSpPr>
      <p:sp>
        <p:nvSpPr>
          <p:cNvPr id="6" name="Text Placeholder 12"/>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1"/>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dirty="0"/>
              <a:t>Click to edit secondary headline</a:t>
            </a:r>
          </a:p>
        </p:txBody>
      </p:sp>
      <p:sp>
        <p:nvSpPr>
          <p:cNvPr id="7" name="Text Placeholder 42"/>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bg1"/>
                </a:solidFill>
                <a:latin typeface="+mj-lt"/>
              </a:defRPr>
            </a:lvl1pPr>
          </a:lstStyle>
          <a:p>
            <a:pPr lvl="0"/>
            <a:r>
              <a:rPr lang="en-US" dirty="0"/>
              <a:t>Click to edit headline</a:t>
            </a:r>
          </a:p>
        </p:txBody>
      </p:sp>
      <p:sp>
        <p:nvSpPr>
          <p:cNvPr id="9" name="Text Placeholder 3"/>
          <p:cNvSpPr>
            <a:spLocks noGrp="1"/>
          </p:cNvSpPr>
          <p:nvPr>
            <p:ph type="body" sz="quarter" idx="12"/>
          </p:nvPr>
        </p:nvSpPr>
        <p:spPr>
          <a:xfrm>
            <a:off x="417600" y="1080000"/>
            <a:ext cx="8308800" cy="3560400"/>
          </a:xfrm>
          <a:prstGeom prst="rect">
            <a:avLst/>
          </a:prstGeom>
        </p:spPr>
        <p:txBody>
          <a:bodyPr lIns="0" tIns="0" rIns="0" bIns="0">
            <a:normAutofit/>
          </a:bodyPr>
          <a:lstStyle>
            <a:lvl1pPr marL="0" indent="0">
              <a:spcBef>
                <a:spcPts val="0"/>
              </a:spcBef>
              <a:spcAft>
                <a:spcPts val="600"/>
              </a:spcAft>
              <a:buNone/>
              <a:defRPr sz="1600">
                <a:solidFill>
                  <a:schemeClr val="bg1"/>
                </a:solidFill>
                <a:latin typeface="Nokia Pure Text Light" panose="020B0403020202020204" pitchFamily="34" charset="0"/>
                <a:ea typeface="Nokia Pure Text Light" panose="020B0403020202020204" pitchFamily="34" charset="0"/>
              </a:defRPr>
            </a:lvl1pPr>
            <a:lvl2pPr marL="230394" indent="0">
              <a:spcBef>
                <a:spcPts val="0"/>
              </a:spcBef>
              <a:spcAft>
                <a:spcPts val="600"/>
              </a:spcAft>
              <a:buNone/>
              <a:defRPr sz="1400">
                <a:solidFill>
                  <a:schemeClr val="bg1"/>
                </a:solidFill>
                <a:latin typeface="Nokia Pure Text Light" panose="020B0403020202020204" pitchFamily="34" charset="0"/>
                <a:ea typeface="Nokia Pure Text Light" panose="020B0403020202020204" pitchFamily="34" charset="0"/>
              </a:defRPr>
            </a:lvl2pPr>
            <a:lvl3pPr marL="462589" indent="0">
              <a:spcBef>
                <a:spcPts val="0"/>
              </a:spcBef>
              <a:spcAft>
                <a:spcPts val="600"/>
              </a:spcAft>
              <a:buNone/>
              <a:defRPr sz="1200">
                <a:solidFill>
                  <a:schemeClr val="bg1"/>
                </a:solidFill>
                <a:latin typeface="Nokia Pure Text Light" panose="020B0403020202020204" pitchFamily="34" charset="0"/>
                <a:ea typeface="Nokia Pure Text Light" panose="020B0403020202020204" pitchFamily="34" charset="0"/>
              </a:defRPr>
            </a:lvl3pPr>
            <a:lvl4pPr marL="692983" indent="0">
              <a:spcBef>
                <a:spcPts val="0"/>
              </a:spcBef>
              <a:spcAft>
                <a:spcPts val="600"/>
              </a:spcAft>
              <a:buNone/>
              <a:defRPr sz="1000">
                <a:solidFill>
                  <a:schemeClr val="bg1"/>
                </a:solidFill>
                <a:latin typeface="Nokia Pure Text Light" panose="020B0403020202020204" pitchFamily="34" charset="0"/>
                <a:ea typeface="Nokia Pure Text Light" panose="020B0403020202020204" pitchFamily="34" charset="0"/>
              </a:defRPr>
            </a:lvl4pPr>
            <a:lvl5pPr marL="923377" indent="0">
              <a:spcBef>
                <a:spcPts val="0"/>
              </a:spcBef>
              <a:spcAft>
                <a:spcPts val="600"/>
              </a:spcAft>
              <a:buFont typeface="Arial" panose="020B0604020202020204" pitchFamily="34" charset="0"/>
              <a:buNone/>
              <a:defRPr sz="800">
                <a:solidFill>
                  <a:schemeClr val="bg1"/>
                </a:solidFill>
                <a:latin typeface="Nokia Pure Text Light" panose="020B0403020202020204" pitchFamily="34" charset="0"/>
                <a:ea typeface="Nokia Pure Text Light" panose="020B0403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75813" y="4648933"/>
            <a:ext cx="1009152" cy="424800"/>
          </a:xfrm>
          <a:prstGeom prst="rect">
            <a:avLst/>
          </a:prstGeom>
        </p:spPr>
      </p:pic>
      <p:sp>
        <p:nvSpPr>
          <p:cNvPr id="8" name="Footer Placeholder 27"/>
          <p:cNvSpPr>
            <a:spLocks noGrp="1"/>
          </p:cNvSpPr>
          <p:nvPr>
            <p:ph type="ftr" sz="quarter" idx="3"/>
          </p:nvPr>
        </p:nvSpPr>
        <p:spPr>
          <a:xfrm>
            <a:off x="2304000" y="4816800"/>
            <a:ext cx="4536000" cy="122400"/>
          </a:xfrm>
          <a:prstGeom prst="rect">
            <a:avLst/>
          </a:prstGeom>
        </p:spPr>
        <p:txBody>
          <a:bodyPr vert="horz" lIns="0" tIns="0" rIns="0" bIns="0" rtlCol="0" anchor="b"/>
          <a:lstStyle>
            <a:lvl1pPr algn="l">
              <a:defRPr sz="80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GB" dirty="0"/>
              <a:t>Confidential</a:t>
            </a:r>
            <a:endParaRPr lang="en-US" dirty="0"/>
          </a:p>
        </p:txBody>
      </p:sp>
    </p:spTree>
    <p:extLst>
      <p:ext uri="{BB962C8B-B14F-4D97-AF65-F5344CB8AC3E}">
        <p14:creationId xmlns:p14="http://schemas.microsoft.com/office/powerpoint/2010/main" val="20097221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1-1 White - plain with headlin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417600" y="689460"/>
            <a:ext cx="8308800" cy="309600"/>
          </a:xfrm>
          <a:prstGeom prst="rect">
            <a:avLst/>
          </a:prstGeom>
        </p:spPr>
        <p:txBody>
          <a:bodyPr lIns="0" tIns="0" rIns="0" bIns="0"/>
          <a:lstStyle>
            <a:lvl1pPr marL="0" indent="0">
              <a:buNone/>
              <a:defRPr sz="2800">
                <a:solidFill>
                  <a:schemeClr val="bg1"/>
                </a:solidFill>
                <a:latin typeface="Nokia Pure Headline Ultra Light" panose="020B0204020202020204" pitchFamily="34" charset="0"/>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dirty="0"/>
              <a:t>Click to edit secondary headline</a:t>
            </a:r>
          </a:p>
        </p:txBody>
      </p:sp>
      <p:sp>
        <p:nvSpPr>
          <p:cNvPr id="3" name="Titel 2"/>
          <p:cNvSpPr>
            <a:spLocks noGrp="1"/>
          </p:cNvSpPr>
          <p:nvPr>
            <p:ph type="title" hasCustomPrompt="1"/>
          </p:nvPr>
        </p:nvSpPr>
        <p:spPr>
          <a:xfrm>
            <a:off x="417600" y="280800"/>
            <a:ext cx="8308800" cy="309600"/>
          </a:xfrm>
          <a:prstGeom prst="rect">
            <a:avLst/>
          </a:prstGeom>
        </p:spPr>
        <p:txBody>
          <a:bodyPr lIns="0" tIns="0" rIns="0" bIns="0"/>
          <a:lstStyle>
            <a:lvl1pPr>
              <a:defRPr lang="en-US" sz="2800" kern="1200" baseline="0" dirty="0">
                <a:solidFill>
                  <a:schemeClr val="bg1"/>
                </a:solidFill>
                <a:latin typeface="Nokia Pure Headline Ultra Light" panose="020B0204020202020204" pitchFamily="34" charset="0"/>
                <a:ea typeface="+mn-ea"/>
                <a:cs typeface="+mn-cs"/>
              </a:defRPr>
            </a:lvl1pPr>
          </a:lstStyle>
          <a:p>
            <a:pPr lvl="0"/>
            <a:r>
              <a:rPr lang="en-US" dirty="0"/>
              <a:t>Click to edit headline</a:t>
            </a:r>
          </a:p>
        </p:txBody>
      </p:sp>
      <p:pic>
        <p:nvPicPr>
          <p:cNvPr id="5"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75813" y="4648933"/>
            <a:ext cx="1009152" cy="424800"/>
          </a:xfrm>
          <a:prstGeom prst="rect">
            <a:avLst/>
          </a:prstGeom>
        </p:spPr>
      </p:pic>
      <p:sp>
        <p:nvSpPr>
          <p:cNvPr id="7" name="Footer Placeholder 27"/>
          <p:cNvSpPr>
            <a:spLocks noGrp="1"/>
          </p:cNvSpPr>
          <p:nvPr>
            <p:ph type="ftr" sz="quarter" idx="3"/>
          </p:nvPr>
        </p:nvSpPr>
        <p:spPr>
          <a:xfrm>
            <a:off x="2304000" y="4816800"/>
            <a:ext cx="4536000" cy="122400"/>
          </a:xfrm>
          <a:prstGeom prst="rect">
            <a:avLst/>
          </a:prstGeom>
        </p:spPr>
        <p:txBody>
          <a:bodyPr vert="horz" lIns="0" tIns="0" rIns="0" bIns="0" rtlCol="0" anchor="b"/>
          <a:lstStyle>
            <a:lvl1pPr algn="l">
              <a:defRPr sz="80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GB" dirty="0"/>
              <a:t>Confidential</a:t>
            </a:r>
            <a:endParaRPr lang="en-US" dirty="0"/>
          </a:p>
        </p:txBody>
      </p:sp>
      <p:sp>
        <p:nvSpPr>
          <p:cNvPr id="6" name="Rectangle 8">
            <a:hlinkClick r:id="" action="ppaction://noaction"/>
            <a:extLst>
              <a:ext uri="{FF2B5EF4-FFF2-40B4-BE49-F238E27FC236}">
                <a16:creationId xmlns:a16="http://schemas.microsoft.com/office/drawing/2014/main" id="{4F17DE76-A201-427C-B3CB-108B90C1BD72}"/>
              </a:ext>
            </a:extLst>
          </p:cNvPr>
          <p:cNvSpPr/>
          <p:nvPr userDrawn="1"/>
        </p:nvSpPr>
        <p:spPr>
          <a:xfrm>
            <a:off x="7763133" y="4659313"/>
            <a:ext cx="1380868" cy="484187"/>
          </a:xfrm>
          <a:prstGeom prst="rect">
            <a:avLst/>
          </a:prstGeom>
          <a:solidFill>
            <a:srgbClr val="FFFFFF">
              <a:alpha val="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0000" tIns="1080000" rIns="90000" bIns="90000" numCol="1" spcCol="0" rtlCol="0" fromWordArt="0" anchor="t" anchorCtr="0" forceAA="0" compatLnSpc="1">
            <a:prstTxWarp prst="textNoShape">
              <a:avLst/>
            </a:prstTxWarp>
            <a:noAutofit/>
          </a:bodyPr>
          <a:lstStyle/>
          <a:p>
            <a:pPr marL="0" lvl="1" defTabSz="457178" fontAlgn="base">
              <a:lnSpc>
                <a:spcPct val="90000"/>
              </a:lnSpc>
              <a:spcBef>
                <a:spcPct val="0"/>
              </a:spcBef>
              <a:spcAft>
                <a:spcPts val="600"/>
              </a:spcAft>
              <a:defRPr/>
            </a:pPr>
            <a:endParaRPr lang="en-US" sz="1600" dirty="0">
              <a:solidFill>
                <a:srgbClr val="001135"/>
              </a:solidFill>
              <a:latin typeface="Nokia Pure Headline Light"/>
              <a:ea typeface="MingLiU-ExtB" panose="02020500000000000000" pitchFamily="18" charset="-120"/>
              <a:cs typeface="Nokia Pure Text Light" panose="020B0304040602060303" pitchFamily="34" charset="0"/>
            </a:endParaRPr>
          </a:p>
        </p:txBody>
      </p:sp>
    </p:spTree>
    <p:extLst>
      <p:ext uri="{BB962C8B-B14F-4D97-AF65-F5344CB8AC3E}">
        <p14:creationId xmlns:p14="http://schemas.microsoft.com/office/powerpoint/2010/main" val="2917589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1-1 White - plain with headlin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417600" y="689460"/>
            <a:ext cx="8308800" cy="309600"/>
          </a:xfrm>
          <a:prstGeom prst="rect">
            <a:avLst/>
          </a:prstGeom>
        </p:spPr>
        <p:txBody>
          <a:bodyPr lIns="0" tIns="0" rIns="0" bIns="0"/>
          <a:lstStyle>
            <a:lvl1pPr marL="0" indent="0">
              <a:buNone/>
              <a:defRPr sz="2800">
                <a:solidFill>
                  <a:schemeClr val="bg2"/>
                </a:solidFill>
                <a:latin typeface="Nokia Pure Headline Ultra Light" panose="020B0204020202020204" pitchFamily="34" charset="0"/>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dirty="0"/>
              <a:t>Click to edit secondary headline</a:t>
            </a:r>
          </a:p>
        </p:txBody>
      </p:sp>
      <p:sp>
        <p:nvSpPr>
          <p:cNvPr id="3" name="Titel 2"/>
          <p:cNvSpPr>
            <a:spLocks noGrp="1"/>
          </p:cNvSpPr>
          <p:nvPr>
            <p:ph type="title" hasCustomPrompt="1"/>
          </p:nvPr>
        </p:nvSpPr>
        <p:spPr/>
        <p:txBody>
          <a:bodyPr/>
          <a:lstStyle>
            <a:lvl1pPr>
              <a:defRPr lang="en-US" sz="2800" kern="1200" baseline="0" dirty="0">
                <a:solidFill>
                  <a:schemeClr val="tx1"/>
                </a:solidFill>
                <a:latin typeface="Nokia Pure Headline Ultra Light" panose="020B0204020202020204" pitchFamily="34" charset="0"/>
                <a:ea typeface="+mn-ea"/>
                <a:cs typeface="+mn-cs"/>
              </a:defRPr>
            </a:lvl1pPr>
          </a:lstStyle>
          <a:p>
            <a:pPr lvl="0"/>
            <a:r>
              <a:rPr lang="en-US" dirty="0"/>
              <a:t>Click to edit headline</a:t>
            </a:r>
          </a:p>
        </p:txBody>
      </p:sp>
    </p:spTree>
    <p:extLst>
      <p:ext uri="{BB962C8B-B14F-4D97-AF65-F5344CB8AC3E}">
        <p14:creationId xmlns:p14="http://schemas.microsoft.com/office/powerpoint/2010/main" val="1609973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284396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1-2 White - one col tier text with headlin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noProof="0" dirty="0"/>
              <a:t>Click to edit secondary headline</a:t>
            </a:r>
          </a:p>
        </p:txBody>
      </p:sp>
      <p:sp>
        <p:nvSpPr>
          <p:cNvPr id="43" name="Text Placeholder 42"/>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noProof="0" dirty="0"/>
              <a:t>Click to edit headline</a:t>
            </a:r>
          </a:p>
        </p:txBody>
      </p:sp>
      <p:sp>
        <p:nvSpPr>
          <p:cNvPr id="9" name="Table Placeholder 2"/>
          <p:cNvSpPr>
            <a:spLocks noGrp="1"/>
          </p:cNvSpPr>
          <p:nvPr>
            <p:ph type="tbl" sz="quarter" idx="13"/>
          </p:nvPr>
        </p:nvSpPr>
        <p:spPr>
          <a:xfrm>
            <a:off x="417600" y="1076400"/>
            <a:ext cx="8308800" cy="3564000"/>
          </a:xfrm>
          <a:prstGeom prst="rect">
            <a:avLst/>
          </a:prstGeom>
        </p:spPr>
        <p:txBody>
          <a:bodyPr/>
          <a:lstStyle>
            <a:lvl1pPr marL="0" indent="0">
              <a:buNone/>
              <a:defRPr sz="1600">
                <a:solidFill>
                  <a:schemeClr val="tx2"/>
                </a:solidFill>
                <a:latin typeface="+mn-lt"/>
              </a:defRPr>
            </a:lvl1pPr>
          </a:lstStyle>
          <a:p>
            <a:r>
              <a:rPr lang="en-US"/>
              <a:t>Click icon to add table</a:t>
            </a:r>
          </a:p>
        </p:txBody>
      </p:sp>
      <p:sp>
        <p:nvSpPr>
          <p:cNvPr id="6" name="Footer Placeholder 27"/>
          <p:cNvSpPr>
            <a:spLocks noGrp="1"/>
          </p:cNvSpPr>
          <p:nvPr>
            <p:ph type="ftr" sz="quarter" idx="3"/>
          </p:nvPr>
        </p:nvSpPr>
        <p:spPr>
          <a:xfrm>
            <a:off x="2304000" y="4816800"/>
            <a:ext cx="4536000" cy="122400"/>
          </a:xfrm>
          <a:prstGeom prst="rect">
            <a:avLst/>
          </a:prstGeom>
        </p:spPr>
        <p:txBody>
          <a:bodyPr vert="horz" lIns="0" tIns="0" rIns="0" bIns="0" rtlCol="0" anchor="b"/>
          <a:lstStyle>
            <a:lvl1pPr algn="l">
              <a:defRPr sz="80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&lt;Document ID: change ID in footer or remove&gt; &lt;Change information classification in footer&gt;</a:t>
            </a:r>
            <a:endParaRPr lang="en-US" dirty="0"/>
          </a:p>
        </p:txBody>
      </p:sp>
    </p:spTree>
    <p:extLst>
      <p:ext uri="{BB962C8B-B14F-4D97-AF65-F5344CB8AC3E}">
        <p14:creationId xmlns:p14="http://schemas.microsoft.com/office/powerpoint/2010/main" val="1031306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2 Blue - one tier text with headlines">
    <p:spTree>
      <p:nvGrpSpPr>
        <p:cNvPr id="1" name=""/>
        <p:cNvGrpSpPr/>
        <p:nvPr/>
      </p:nvGrpSpPr>
      <p:grpSpPr>
        <a:xfrm>
          <a:off x="0" y="0"/>
          <a:ext cx="0" cy="0"/>
          <a:chOff x="0" y="0"/>
          <a:chExt cx="0" cy="0"/>
        </a:xfrm>
      </p:grpSpPr>
      <p:sp>
        <p:nvSpPr>
          <p:cNvPr id="6" name="Text Placeholder 12"/>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1"/>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GB" dirty="0"/>
              <a:t>Click to edit secondary headline</a:t>
            </a:r>
          </a:p>
        </p:txBody>
      </p:sp>
      <p:sp>
        <p:nvSpPr>
          <p:cNvPr id="7" name="Text Placeholder 42"/>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bg1"/>
                </a:solidFill>
                <a:latin typeface="+mj-lt"/>
              </a:defRPr>
            </a:lvl1pPr>
          </a:lstStyle>
          <a:p>
            <a:pPr lvl="0"/>
            <a:r>
              <a:rPr lang="en-GB" dirty="0"/>
              <a:t>Click to edit headline</a:t>
            </a:r>
          </a:p>
        </p:txBody>
      </p:sp>
      <p:sp>
        <p:nvSpPr>
          <p:cNvPr id="9" name="Text Placeholder 3"/>
          <p:cNvSpPr>
            <a:spLocks noGrp="1"/>
          </p:cNvSpPr>
          <p:nvPr>
            <p:ph type="body" sz="quarter" idx="12"/>
          </p:nvPr>
        </p:nvSpPr>
        <p:spPr>
          <a:xfrm>
            <a:off x="417600" y="1080000"/>
            <a:ext cx="8308800" cy="3560400"/>
          </a:xfrm>
          <a:prstGeom prst="rect">
            <a:avLst/>
          </a:prstGeom>
        </p:spPr>
        <p:txBody>
          <a:bodyPr lIns="0" tIns="0" rIns="0" bIns="0">
            <a:normAutofit/>
          </a:bodyPr>
          <a:lstStyle>
            <a:lvl1pPr marL="0" indent="0">
              <a:spcBef>
                <a:spcPts val="0"/>
              </a:spcBef>
              <a:spcAft>
                <a:spcPts val="600"/>
              </a:spcAft>
              <a:buNone/>
              <a:defRPr sz="1600">
                <a:solidFill>
                  <a:schemeClr val="bg1"/>
                </a:solidFill>
                <a:latin typeface="Nokia Pure Text Light" panose="020B0403020202020204" pitchFamily="34" charset="0"/>
                <a:ea typeface="Nokia Pure Text Light" panose="020B0403020202020204" pitchFamily="34" charset="0"/>
              </a:defRPr>
            </a:lvl1pPr>
            <a:lvl2pPr marL="230400" indent="0">
              <a:spcBef>
                <a:spcPts val="0"/>
              </a:spcBef>
              <a:spcAft>
                <a:spcPts val="600"/>
              </a:spcAft>
              <a:buNone/>
              <a:defRPr sz="1400">
                <a:solidFill>
                  <a:schemeClr val="bg1"/>
                </a:solidFill>
                <a:latin typeface="Nokia Pure Text Light" panose="020B0403020202020204" pitchFamily="34" charset="0"/>
                <a:ea typeface="Nokia Pure Text Light" panose="020B0403020202020204" pitchFamily="34" charset="0"/>
              </a:defRPr>
            </a:lvl2pPr>
            <a:lvl3pPr marL="462600" indent="0">
              <a:spcBef>
                <a:spcPts val="0"/>
              </a:spcBef>
              <a:spcAft>
                <a:spcPts val="600"/>
              </a:spcAft>
              <a:buNone/>
              <a:defRPr sz="1200">
                <a:solidFill>
                  <a:schemeClr val="bg1"/>
                </a:solidFill>
                <a:latin typeface="Nokia Pure Text Light" panose="020B0403020202020204" pitchFamily="34" charset="0"/>
                <a:ea typeface="Nokia Pure Text Light" panose="020B0403020202020204" pitchFamily="34" charset="0"/>
              </a:defRPr>
            </a:lvl3pPr>
            <a:lvl4pPr marL="693000" indent="0">
              <a:spcBef>
                <a:spcPts val="0"/>
              </a:spcBef>
              <a:spcAft>
                <a:spcPts val="600"/>
              </a:spcAft>
              <a:buNone/>
              <a:defRPr sz="1000">
                <a:solidFill>
                  <a:schemeClr val="bg1"/>
                </a:solidFill>
                <a:latin typeface="Nokia Pure Text Light" panose="020B0403020202020204" pitchFamily="34" charset="0"/>
                <a:ea typeface="Nokia Pure Text Light" panose="020B0403020202020204" pitchFamily="34" charset="0"/>
              </a:defRPr>
            </a:lvl4pPr>
            <a:lvl5pPr marL="923400" indent="0">
              <a:spcBef>
                <a:spcPts val="0"/>
              </a:spcBef>
              <a:spcAft>
                <a:spcPts val="600"/>
              </a:spcAft>
              <a:buFont typeface="Arial" panose="020B0604020202020204" pitchFamily="34" charset="0"/>
              <a:buNone/>
              <a:defRPr sz="800">
                <a:solidFill>
                  <a:schemeClr val="bg1"/>
                </a:solidFill>
                <a:latin typeface="Nokia Pure Text Light" panose="020B0403020202020204" pitchFamily="34" charset="0"/>
                <a:ea typeface="Nokia Pure Text Light" panose="020B0403020202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75813" y="4648933"/>
            <a:ext cx="1009152" cy="424800"/>
          </a:xfrm>
          <a:prstGeom prst="rect">
            <a:avLst/>
          </a:prstGeom>
        </p:spPr>
      </p:pic>
      <p:sp>
        <p:nvSpPr>
          <p:cNvPr id="8" name="Footer Placeholder 27"/>
          <p:cNvSpPr>
            <a:spLocks noGrp="1"/>
          </p:cNvSpPr>
          <p:nvPr>
            <p:ph type="ftr" sz="quarter" idx="3"/>
          </p:nvPr>
        </p:nvSpPr>
        <p:spPr>
          <a:xfrm>
            <a:off x="2304000" y="4816800"/>
            <a:ext cx="4536000" cy="122400"/>
          </a:xfrm>
          <a:prstGeom prst="rect">
            <a:avLst/>
          </a:prstGeom>
        </p:spPr>
        <p:txBody>
          <a:bodyPr vert="horz" lIns="0" tIns="0" rIns="0" bIns="0" rtlCol="0" anchor="b"/>
          <a:lstStyle>
            <a:lvl1pPr algn="l">
              <a:defRPr sz="80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GB" dirty="0"/>
              <a:t>Confidential</a:t>
            </a:r>
          </a:p>
        </p:txBody>
      </p:sp>
    </p:spTree>
    <p:extLst>
      <p:ext uri="{BB962C8B-B14F-4D97-AF65-F5344CB8AC3E}">
        <p14:creationId xmlns:p14="http://schemas.microsoft.com/office/powerpoint/2010/main" val="35788367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C9A8F-5AFF-4B59-92D8-A56B597DBDE3}" type="datetimeFigureOut">
              <a:rPr lang="en-IN" smtClean="0"/>
              <a:t>21-06-2021</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FB13F1A6-ADAD-4D8E-BDDF-645EE08B27F1}" type="slidenum">
              <a:rPr lang="en-IN" smtClean="0"/>
              <a:t>‹#›</a:t>
            </a:fld>
            <a:endParaRPr lang="en-IN"/>
          </a:p>
        </p:txBody>
      </p:sp>
    </p:spTree>
    <p:extLst>
      <p:ext uri="{BB962C8B-B14F-4D97-AF65-F5344CB8AC3E}">
        <p14:creationId xmlns:p14="http://schemas.microsoft.com/office/powerpoint/2010/main" val="38254447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2 White - one col tier text with headlin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noProof="0" dirty="0"/>
              <a:t>Click to edit secondary headline</a:t>
            </a:r>
          </a:p>
        </p:txBody>
      </p:sp>
      <p:sp>
        <p:nvSpPr>
          <p:cNvPr id="43" name="Text Placeholder 42"/>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noProof="0" dirty="0"/>
              <a:t>Click to edit headline</a:t>
            </a:r>
          </a:p>
        </p:txBody>
      </p:sp>
      <p:sp>
        <p:nvSpPr>
          <p:cNvPr id="4" name="Text Placeholder 3"/>
          <p:cNvSpPr>
            <a:spLocks noGrp="1"/>
          </p:cNvSpPr>
          <p:nvPr>
            <p:ph type="body" sz="quarter" idx="12"/>
          </p:nvPr>
        </p:nvSpPr>
        <p:spPr>
          <a:xfrm>
            <a:off x="417600" y="1080000"/>
            <a:ext cx="8308800" cy="3560400"/>
          </a:xfrm>
          <a:prstGeom prst="rect">
            <a:avLst/>
          </a:prstGeom>
        </p:spPr>
        <p:txBody>
          <a:bodyPr lIns="0" tIns="0" rIns="0" bIns="0">
            <a:normAutofit/>
          </a:bodyPr>
          <a:lstStyle>
            <a:lvl1pPr marL="0" indent="0">
              <a:spcBef>
                <a:spcPts val="0"/>
              </a:spcBef>
              <a:spcAft>
                <a:spcPts val="600"/>
              </a:spcAft>
              <a:buNone/>
              <a:defRPr sz="1600">
                <a:solidFill>
                  <a:schemeClr val="tx2"/>
                </a:solidFill>
                <a:latin typeface="Nokia Pure Text Light" panose="020B0403020202020204" pitchFamily="34" charset="0"/>
                <a:ea typeface="Nokia Pure Text Light" panose="020B0403020202020204" pitchFamily="34" charset="0"/>
              </a:defRPr>
            </a:lvl1pPr>
            <a:lvl2pPr marL="230388" indent="0">
              <a:spcBef>
                <a:spcPts val="0"/>
              </a:spcBef>
              <a:spcAft>
                <a:spcPts val="600"/>
              </a:spcAft>
              <a:buNone/>
              <a:defRPr sz="1400">
                <a:solidFill>
                  <a:schemeClr val="tx2"/>
                </a:solidFill>
                <a:latin typeface="Nokia Pure Text Light" panose="020B0403020202020204" pitchFamily="34" charset="0"/>
                <a:ea typeface="Nokia Pure Text Light" panose="020B0403020202020204" pitchFamily="34" charset="0"/>
              </a:defRPr>
            </a:lvl2pPr>
            <a:lvl3pPr marL="462578" indent="0">
              <a:spcBef>
                <a:spcPts val="0"/>
              </a:spcBef>
              <a:spcAft>
                <a:spcPts val="600"/>
              </a:spcAft>
              <a:buNone/>
              <a:defRPr sz="1200">
                <a:solidFill>
                  <a:schemeClr val="tx2"/>
                </a:solidFill>
                <a:latin typeface="Nokia Pure Text Light" panose="020B0403020202020204" pitchFamily="34" charset="0"/>
                <a:ea typeface="Nokia Pure Text Light" panose="020B0403020202020204" pitchFamily="34" charset="0"/>
              </a:defRPr>
            </a:lvl3pPr>
            <a:lvl4pPr marL="692966" indent="0">
              <a:spcBef>
                <a:spcPts val="0"/>
              </a:spcBef>
              <a:spcAft>
                <a:spcPts val="600"/>
              </a:spcAft>
              <a:buNone/>
              <a:defRPr sz="1000">
                <a:solidFill>
                  <a:schemeClr val="tx2"/>
                </a:solidFill>
                <a:latin typeface="Nokia Pure Text Light" panose="020B0403020202020204" pitchFamily="34" charset="0"/>
                <a:ea typeface="Nokia Pure Text Light" panose="020B0403020202020204" pitchFamily="34" charset="0"/>
              </a:defRPr>
            </a:lvl4pPr>
            <a:lvl5pPr marL="923354" indent="0">
              <a:spcBef>
                <a:spcPts val="0"/>
              </a:spcBef>
              <a:spcAft>
                <a:spcPts val="600"/>
              </a:spcAft>
              <a:buFont typeface="Arial" panose="020B0604020202020204" pitchFamily="34" charset="0"/>
              <a:buNone/>
              <a:defRPr sz="800">
                <a:solidFill>
                  <a:schemeClr val="tx2"/>
                </a:solidFill>
                <a:latin typeface="Nokia Pure Text Light" panose="020B0403020202020204" pitchFamily="34" charset="0"/>
                <a:ea typeface="Nokia Pure Text Light" panose="020B0403020202020204" pitchFamily="34" charset="0"/>
              </a:defRPr>
            </a:lvl5pPr>
            <a:lvl6pPr marL="1382332" indent="-228588">
              <a:spcBef>
                <a:spcPts val="0"/>
              </a:spcBef>
              <a:spcAft>
                <a:spcPts val="600"/>
              </a:spcAft>
              <a:buFont typeface="Nokia Pure Text" panose="020B0503020202020204" pitchFamily="34" charset="0"/>
              <a:buChar char="‒"/>
              <a:defRPr sz="800" baseline="0">
                <a:solidFill>
                  <a:schemeClr val="tx2"/>
                </a:solidFill>
                <a:latin typeface="Nokia Pure Text Light" panose="020B0403020202020204" pitchFamily="34" charset="0"/>
                <a:ea typeface="Nokia Pure Text Light" panose="020B0403020202020204" pitchFamily="34" charset="0"/>
              </a:defRPr>
            </a:lvl6pPr>
            <a:lvl7pPr marL="1612720">
              <a:spcBef>
                <a:spcPts val="0"/>
              </a:spcBef>
              <a:spcAft>
                <a:spcPts val="600"/>
              </a:spcAft>
              <a:defRPr sz="700">
                <a:solidFill>
                  <a:schemeClr val="tx2"/>
                </a:solidFill>
                <a:latin typeface="Nokia Pure Text Light" panose="020B0403020202020204" pitchFamily="34" charset="0"/>
                <a:ea typeface="Nokia Pure Text Light" panose="020B0403020202020204" pitchFamily="34" charset="0"/>
              </a:defRPr>
            </a:lvl7pPr>
            <a:lvl8pPr marL="1843108">
              <a:spcBef>
                <a:spcPts val="0"/>
              </a:spcBef>
              <a:spcAft>
                <a:spcPts val="600"/>
              </a:spcAft>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Footer Placeholder 27"/>
          <p:cNvSpPr>
            <a:spLocks noGrp="1"/>
          </p:cNvSpPr>
          <p:nvPr>
            <p:ph type="ftr" sz="quarter" idx="3"/>
          </p:nvPr>
        </p:nvSpPr>
        <p:spPr>
          <a:xfrm>
            <a:off x="2304000" y="4816800"/>
            <a:ext cx="4536000" cy="122400"/>
          </a:xfrm>
          <a:prstGeom prst="rect">
            <a:avLst/>
          </a:prstGeom>
        </p:spPr>
        <p:txBody>
          <a:bodyPr vert="horz" lIns="0" tIns="0" rIns="0" bIns="0" rtlCol="0" anchor="b"/>
          <a:lstStyle>
            <a:lvl1pPr algn="l">
              <a:defRPr sz="80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&lt;Document ID: change ID in footer or remove&gt; &lt;Change information classification in footer&gt;</a:t>
            </a:r>
            <a:endParaRPr lang="en-US" dirty="0"/>
          </a:p>
        </p:txBody>
      </p:sp>
      <p:sp>
        <p:nvSpPr>
          <p:cNvPr id="7" name="TextBox 6">
            <a:extLst>
              <a:ext uri="{FF2B5EF4-FFF2-40B4-BE49-F238E27FC236}">
                <a16:creationId xmlns:a16="http://schemas.microsoft.com/office/drawing/2014/main" id="{145B9189-038C-4980-AB6A-B50CADF4F13E}"/>
              </a:ext>
            </a:extLst>
          </p:cNvPr>
          <p:cNvSpPr txBox="1"/>
          <p:nvPr userDrawn="1"/>
        </p:nvSpPr>
        <p:spPr>
          <a:xfrm>
            <a:off x="3621883" y="4772027"/>
            <a:ext cx="886512" cy="201388"/>
          </a:xfrm>
          <a:prstGeom prst="rect">
            <a:avLst/>
          </a:prstGeom>
          <a:noFill/>
        </p:spPr>
        <p:txBody>
          <a:bodyPr wrap="none" lIns="54000" tIns="54000" rIns="54000" bIns="54000" rtlCol="0">
            <a:spAutoFit/>
          </a:bodyPr>
          <a:lstStyle/>
          <a:p>
            <a:pPr defTabSz="269993">
              <a:spcAft>
                <a:spcPts val="450"/>
              </a:spcAft>
              <a:tabLst>
                <a:tab pos="269993" algn="l"/>
              </a:tabLst>
            </a:pPr>
            <a:r>
              <a:rPr lang="en-US" sz="600" dirty="0">
                <a:solidFill>
                  <a:srgbClr val="C00000"/>
                </a:solidFill>
                <a:latin typeface="Nokia Pure Text Light" panose="020B0403020202020204" pitchFamily="34" charset="0"/>
                <a:ea typeface="Nokia Pure Text Light" panose="020B0403020202020204" pitchFamily="34" charset="0"/>
              </a:rPr>
              <a:t>CONFIDENTIAL TO FCA</a:t>
            </a:r>
            <a:endParaRPr lang="en-GB" sz="600" dirty="0">
              <a:solidFill>
                <a:srgbClr val="C00000"/>
              </a:solidFill>
              <a:latin typeface="Nokia Pure Text Light" panose="020B0403020202020204" pitchFamily="34" charset="0"/>
              <a:ea typeface="Nokia Pure Text Light" panose="020B0403020202020204" pitchFamily="34" charset="0"/>
            </a:endParaRPr>
          </a:p>
        </p:txBody>
      </p:sp>
    </p:spTree>
    <p:extLst>
      <p:ext uri="{BB962C8B-B14F-4D97-AF65-F5344CB8AC3E}">
        <p14:creationId xmlns:p14="http://schemas.microsoft.com/office/powerpoint/2010/main" val="3477065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1-1 White - plain with headlin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417600" y="689460"/>
            <a:ext cx="8308800" cy="309600"/>
          </a:xfrm>
          <a:prstGeom prst="rect">
            <a:avLst/>
          </a:prstGeom>
        </p:spPr>
        <p:txBody>
          <a:bodyPr lIns="0" tIns="0" rIns="0" bIns="0"/>
          <a:lstStyle>
            <a:lvl1pPr marL="0" indent="0">
              <a:buNone/>
              <a:defRPr sz="2800">
                <a:solidFill>
                  <a:schemeClr val="bg2"/>
                </a:solidFill>
                <a:latin typeface="Nokia Pure Headline Ultra Light" panose="020B0204020202020204" pitchFamily="34" charset="0"/>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a:t>Click to edit secondary headline</a:t>
            </a:r>
          </a:p>
        </p:txBody>
      </p:sp>
      <p:sp>
        <p:nvSpPr>
          <p:cNvPr id="3" name="Titel 2"/>
          <p:cNvSpPr>
            <a:spLocks noGrp="1"/>
          </p:cNvSpPr>
          <p:nvPr>
            <p:ph type="title" hasCustomPrompt="1"/>
          </p:nvPr>
        </p:nvSpPr>
        <p:spPr/>
        <p:txBody>
          <a:bodyPr/>
          <a:lstStyle>
            <a:lvl1pPr>
              <a:defRPr lang="en-US" sz="2800" kern="1200" baseline="0" dirty="0">
                <a:solidFill>
                  <a:schemeClr val="tx1"/>
                </a:solidFill>
                <a:latin typeface="Nokia Pure Headline Ultra Light" panose="020B0204020202020204" pitchFamily="34" charset="0"/>
                <a:ea typeface="+mn-ea"/>
                <a:cs typeface="+mn-cs"/>
              </a:defRPr>
            </a:lvl1pPr>
          </a:lstStyle>
          <a:p>
            <a:pPr lvl="0"/>
            <a:r>
              <a:rPr lang="en-US"/>
              <a:t>Click to edit headline</a:t>
            </a:r>
          </a:p>
        </p:txBody>
      </p:sp>
      <p:sp>
        <p:nvSpPr>
          <p:cNvPr id="5" name="Footer Placeholder 27"/>
          <p:cNvSpPr>
            <a:spLocks noGrp="1"/>
          </p:cNvSpPr>
          <p:nvPr>
            <p:ph type="ftr" sz="quarter" idx="3"/>
          </p:nvPr>
        </p:nvSpPr>
        <p:spPr>
          <a:xfrm>
            <a:off x="2304000" y="4816800"/>
            <a:ext cx="4536000" cy="122400"/>
          </a:xfrm>
          <a:prstGeom prst="rect">
            <a:avLst/>
          </a:prstGeom>
        </p:spPr>
        <p:txBody>
          <a:bodyPr vert="horz" lIns="0" tIns="0" rIns="0" bIns="0" rtlCol="0" anchor="b"/>
          <a:lstStyle>
            <a:lvl1pPr algn="l">
              <a:defRPr sz="80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endParaRPr lang="en-US" dirty="0"/>
          </a:p>
        </p:txBody>
      </p:sp>
    </p:spTree>
    <p:extLst>
      <p:ext uri="{BB962C8B-B14F-4D97-AF65-F5344CB8AC3E}">
        <p14:creationId xmlns:p14="http://schemas.microsoft.com/office/powerpoint/2010/main" val="3851538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1 White - plain with headlines">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28B4968-35E6-4C3A-BC61-04D435439895}"/>
              </a:ext>
            </a:extLst>
          </p:cNvPr>
          <p:cNvGraphicFramePr>
            <a:graphicFrameLocks noChangeAspect="1"/>
          </p:cNvGraphicFramePr>
          <p:nvPr userDrawn="1">
            <p:custDataLst>
              <p:tags r:id="rId2"/>
            </p:custData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192548" name="think-cell Slide" r:id="rId4" imgW="360" imgH="360" progId="TCLayout.ActiveDocument.1">
                  <p:embed/>
                </p:oleObj>
              </mc:Choice>
              <mc:Fallback>
                <p:oleObj name="think-cell Slide" r:id="rId4" imgW="360" imgH="360" progId="TCLayout.ActiveDocument.1">
                  <p:embed/>
                  <p:pic>
                    <p:nvPicPr>
                      <p:cNvPr id="2" name="Object 1" hidden="1">
                        <a:extLst>
                          <a:ext uri="{FF2B5EF4-FFF2-40B4-BE49-F238E27FC236}">
                            <a16:creationId xmlns:a16="http://schemas.microsoft.com/office/drawing/2014/main" id="{628B4968-35E6-4C3A-BC61-04D435439895}"/>
                          </a:ext>
                        </a:extLst>
                      </p:cNvPr>
                      <p:cNvPicPr/>
                      <p:nvPr/>
                    </p:nvPicPr>
                    <p:blipFill>
                      <a:blip r:embed="rId5"/>
                      <a:stretch>
                        <a:fillRect/>
                      </a:stretch>
                    </p:blipFill>
                    <p:spPr>
                      <a:xfrm>
                        <a:off x="1192" y="1192"/>
                        <a:ext cx="1190" cy="1190"/>
                      </a:xfrm>
                      <a:prstGeom prst="rect">
                        <a:avLst/>
                      </a:prstGeom>
                    </p:spPr>
                  </p:pic>
                </p:oleObj>
              </mc:Fallback>
            </mc:AlternateContent>
          </a:graphicData>
        </a:graphic>
      </p:graphicFrame>
      <p:sp>
        <p:nvSpPr>
          <p:cNvPr id="13" name="Text Placeholder 12"/>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noProof="0" dirty="0"/>
              <a:t>Click to edit secondary headline</a:t>
            </a:r>
          </a:p>
        </p:txBody>
      </p:sp>
      <p:sp>
        <p:nvSpPr>
          <p:cNvPr id="68" name="Text Placeholder 42"/>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noProof="0" dirty="0"/>
              <a:t>Click to edit headline</a:t>
            </a:r>
          </a:p>
        </p:txBody>
      </p:sp>
      <p:sp>
        <p:nvSpPr>
          <p:cNvPr id="5" name="Footer Placeholder 27"/>
          <p:cNvSpPr>
            <a:spLocks noGrp="1"/>
          </p:cNvSpPr>
          <p:nvPr>
            <p:ph type="ftr" sz="quarter" idx="3"/>
          </p:nvPr>
        </p:nvSpPr>
        <p:spPr>
          <a:xfrm>
            <a:off x="2304000" y="4816800"/>
            <a:ext cx="4536000" cy="122400"/>
          </a:xfrm>
          <a:prstGeom prst="rect">
            <a:avLst/>
          </a:prstGeom>
        </p:spPr>
        <p:txBody>
          <a:bodyPr vert="horz" lIns="0" tIns="0" rIns="0" bIns="0" rtlCol="0" anchor="b"/>
          <a:lstStyle>
            <a:lvl1pPr algn="l">
              <a:defRPr sz="80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a:t>&lt;Document ID: change ID in footer or remove&gt; &lt;Change information classification in footer&gt;</a:t>
            </a:r>
            <a:endParaRPr lang="en-US" dirty="0"/>
          </a:p>
        </p:txBody>
      </p:sp>
    </p:spTree>
    <p:extLst>
      <p:ext uri="{BB962C8B-B14F-4D97-AF65-F5344CB8AC3E}">
        <p14:creationId xmlns:p14="http://schemas.microsoft.com/office/powerpoint/2010/main" val="27662087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Nokia White 0">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17600" y="279249"/>
            <a:ext cx="8308800" cy="309600"/>
          </a:xfrm>
        </p:spPr>
        <p:txBody>
          <a:bodyPr/>
          <a:lstStyle>
            <a:lvl1pPr>
              <a:defRPr sz="2000" b="0">
                <a:solidFill>
                  <a:schemeClr val="tx1"/>
                </a:solidFill>
                <a:latin typeface="+mj-lt"/>
              </a:defRPr>
            </a:lvl1pPr>
          </a:lstStyle>
          <a:p>
            <a:r>
              <a:rPr lang="en-GB" dirty="0"/>
              <a:t>Click to edit headline</a:t>
            </a:r>
            <a:endParaRPr lang="en-US" dirty="0"/>
          </a:p>
        </p:txBody>
      </p:sp>
      <p:sp>
        <p:nvSpPr>
          <p:cNvPr id="3"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189"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marL="0" marR="0" lvl="0" indent="0" algn="l" defTabSz="457189" rtl="0" eaLnBrk="1" fontAlgn="base" latinLnBrk="0" hangingPunct="1">
              <a:lnSpc>
                <a:spcPct val="100000"/>
              </a:lnSpc>
              <a:spcBef>
                <a:spcPct val="0"/>
              </a:spcBef>
              <a:spcAft>
                <a:spcPts val="600"/>
              </a:spcAft>
              <a:buClrTx/>
              <a:buSzTx/>
              <a:buFont typeface="Arial" charset="0"/>
              <a:buNone/>
              <a:tabLst/>
              <a:defRPr/>
            </a:pPr>
            <a:r>
              <a:rPr lang="en-GB" dirty="0"/>
              <a:t>Click to edit secondary headline</a:t>
            </a:r>
          </a:p>
        </p:txBody>
      </p:sp>
      <p:sp>
        <p:nvSpPr>
          <p:cNvPr id="6" name="Footer Placeholder 14">
            <a:extLst>
              <a:ext uri="{FF2B5EF4-FFF2-40B4-BE49-F238E27FC236}">
                <a16:creationId xmlns:a16="http://schemas.microsoft.com/office/drawing/2014/main" id="{4AE5E188-85B1-4011-A982-A2814EEFF385}"/>
              </a:ext>
            </a:extLst>
          </p:cNvPr>
          <p:cNvSpPr>
            <a:spLocks noGrp="1"/>
          </p:cNvSpPr>
          <p:nvPr>
            <p:ph type="ftr" sz="quarter" idx="3"/>
          </p:nvPr>
        </p:nvSpPr>
        <p:spPr>
          <a:xfrm>
            <a:off x="2304000" y="4816800"/>
            <a:ext cx="4536000" cy="122400"/>
          </a:xfrm>
          <a:prstGeom prst="rect">
            <a:avLst/>
          </a:prstGeom>
        </p:spPr>
        <p:txBody>
          <a:bodyPr vert="horz" lIns="0" tIns="0" rIns="0" bIns="0" rtlCol="0" anchor="ctr"/>
          <a:lstStyle>
            <a:lvl1pPr algn="ctr">
              <a:defRPr sz="800" b="1">
                <a:solidFill>
                  <a:srgbClr val="FF0000"/>
                </a:solidFill>
                <a:latin typeface="Nokia Pure Text Light" panose="020B0403020202020204" pitchFamily="34" charset="0"/>
                <a:ea typeface="Nokia Pure Text Light" panose="020B0403020202020204" pitchFamily="34" charset="0"/>
              </a:defRPr>
            </a:lvl1pPr>
          </a:lstStyle>
          <a:p>
            <a:pPr defTabSz="914355">
              <a:defRPr/>
            </a:pPr>
            <a:r>
              <a:rPr lang="en-GB"/>
              <a:t>UNDER NDA – FOR NOKIA &amp; CELLNEX INTERNAL USE ONLY</a:t>
            </a:r>
            <a:endParaRPr lang="en-US" dirty="0"/>
          </a:p>
        </p:txBody>
      </p:sp>
    </p:spTree>
    <p:extLst>
      <p:ext uri="{BB962C8B-B14F-4D97-AF65-F5344CB8AC3E}">
        <p14:creationId xmlns:p14="http://schemas.microsoft.com/office/powerpoint/2010/main" val="18409780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Nokia White 1">
    <p:spTree>
      <p:nvGrpSpPr>
        <p:cNvPr id="1" name=""/>
        <p:cNvGrpSpPr/>
        <p:nvPr/>
      </p:nvGrpSpPr>
      <p:grpSpPr>
        <a:xfrm>
          <a:off x="0" y="0"/>
          <a:ext cx="0" cy="0"/>
          <a:chOff x="0" y="0"/>
          <a:chExt cx="0" cy="0"/>
        </a:xfrm>
      </p:grpSpPr>
      <p:sp>
        <p:nvSpPr>
          <p:cNvPr id="8" name="Text Placeholder 10"/>
          <p:cNvSpPr>
            <a:spLocks noGrp="1"/>
          </p:cNvSpPr>
          <p:nvPr>
            <p:ph type="body" sz="quarter" idx="16"/>
          </p:nvPr>
        </p:nvSpPr>
        <p:spPr>
          <a:xfrm>
            <a:off x="417598" y="1080000"/>
            <a:ext cx="8308800" cy="3560400"/>
          </a:xfrm>
          <a:prstGeom prst="rect">
            <a:avLst/>
          </a:prstGeom>
        </p:spPr>
        <p:txBody>
          <a:bodyPr lIns="0" tIns="0" rIns="0" bIns="0"/>
          <a:lstStyle>
            <a:lvl1pPr marL="0" indent="0">
              <a:spcAft>
                <a:spcPts val="600"/>
              </a:spcAft>
              <a:buFont typeface="Arial" pitchFamily="34" charset="0"/>
              <a:buNone/>
              <a:defRPr sz="1400" baseline="0">
                <a:solidFill>
                  <a:schemeClr val="tx2"/>
                </a:solidFill>
              </a:defRPr>
            </a:lvl1pPr>
            <a:lvl2pPr>
              <a:buNone/>
              <a:defRPr/>
            </a:lvl2pPr>
            <a:lvl3pPr>
              <a:buNone/>
              <a:defRPr/>
            </a:lvl3pPr>
            <a:lvl4pPr>
              <a:buNone/>
              <a:defRPr/>
            </a:lvl4pPr>
            <a:lvl5pPr>
              <a:buNone/>
              <a:defRPr/>
            </a:lvl5pPr>
          </a:lstStyle>
          <a:p>
            <a:pPr lvl="0"/>
            <a:r>
              <a:rPr lang="en-US"/>
              <a:t>Edit Master text styles</a:t>
            </a:r>
          </a:p>
        </p:txBody>
      </p:sp>
      <p:sp>
        <p:nvSpPr>
          <p:cNvPr id="6" name="Footer Placeholder 27"/>
          <p:cNvSpPr>
            <a:spLocks noGrp="1"/>
          </p:cNvSpPr>
          <p:nvPr>
            <p:ph type="ftr" sz="quarter" idx="3"/>
          </p:nvPr>
        </p:nvSpPr>
        <p:spPr>
          <a:xfrm>
            <a:off x="2692800" y="4816800"/>
            <a:ext cx="2581200" cy="122400"/>
          </a:xfrm>
          <a:prstGeom prst="rect">
            <a:avLst/>
          </a:prstGeom>
        </p:spPr>
        <p:txBody>
          <a:bodyPr vert="horz" lIns="0" tIns="0" rIns="0" bIns="0" rtlCol="0" anchor="b"/>
          <a:lstStyle>
            <a:lvl1pPr algn="l">
              <a:defRPr sz="800">
                <a:solidFill>
                  <a:schemeClr val="tx2"/>
                </a:solidFill>
                <a:latin typeface="+mn-lt"/>
              </a:defRPr>
            </a:lvl1pPr>
          </a:lstStyle>
          <a:p>
            <a:r>
              <a:rPr lang="en-US" dirty="0">
                <a:cs typeface="Arial" panose="020B0604020202020204" pitchFamily="34" charset="0"/>
              </a:rPr>
              <a:t>Confidential</a:t>
            </a:r>
          </a:p>
        </p:txBody>
      </p:sp>
      <p:sp>
        <p:nvSpPr>
          <p:cNvPr id="10" name="Title 1"/>
          <p:cNvSpPr>
            <a:spLocks noGrp="1"/>
          </p:cNvSpPr>
          <p:nvPr>
            <p:ph type="title" hasCustomPrompt="1"/>
          </p:nvPr>
        </p:nvSpPr>
        <p:spPr>
          <a:xfrm>
            <a:off x="417600" y="279249"/>
            <a:ext cx="8308800" cy="309600"/>
          </a:xfrm>
        </p:spPr>
        <p:txBody>
          <a:bodyPr/>
          <a:lstStyle>
            <a:lvl1pPr>
              <a:defRPr sz="2000" b="0">
                <a:solidFill>
                  <a:schemeClr val="tx1"/>
                </a:solidFill>
                <a:latin typeface="+mj-lt"/>
              </a:defRPr>
            </a:lvl1pPr>
          </a:lstStyle>
          <a:p>
            <a:r>
              <a:rPr lang="en-GB" dirty="0"/>
              <a:t>Click to edit headline</a:t>
            </a:r>
            <a:endParaRPr lang="en-US" dirty="0"/>
          </a:p>
        </p:txBody>
      </p:sp>
      <p:sp>
        <p:nvSpPr>
          <p:cNvPr id="11"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189"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marL="0" marR="0" lvl="0" indent="0" algn="l" defTabSz="457189" rtl="0" eaLnBrk="1" fontAlgn="base" latinLnBrk="0" hangingPunct="1">
              <a:lnSpc>
                <a:spcPct val="100000"/>
              </a:lnSpc>
              <a:spcBef>
                <a:spcPct val="0"/>
              </a:spcBef>
              <a:spcAft>
                <a:spcPts val="600"/>
              </a:spcAft>
              <a:buClrTx/>
              <a:buSzTx/>
              <a:buFont typeface="Arial" charset="0"/>
              <a:buNone/>
              <a:tabLst/>
              <a:defRPr/>
            </a:pPr>
            <a:r>
              <a:rPr lang="en-GB" dirty="0"/>
              <a:t>Click to edit secondary headline</a:t>
            </a:r>
          </a:p>
        </p:txBody>
      </p:sp>
    </p:spTree>
    <p:extLst>
      <p:ext uri="{BB962C8B-B14F-4D97-AF65-F5344CB8AC3E}">
        <p14:creationId xmlns:p14="http://schemas.microsoft.com/office/powerpoint/2010/main" val="236343053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Nokia White 1">
    <p:spTree>
      <p:nvGrpSpPr>
        <p:cNvPr id="1" name=""/>
        <p:cNvGrpSpPr/>
        <p:nvPr/>
      </p:nvGrpSpPr>
      <p:grpSpPr>
        <a:xfrm>
          <a:off x="0" y="0"/>
          <a:ext cx="0" cy="0"/>
          <a:chOff x="0" y="0"/>
          <a:chExt cx="0" cy="0"/>
        </a:xfrm>
      </p:grpSpPr>
      <p:sp>
        <p:nvSpPr>
          <p:cNvPr id="3" name="Content Placeholder 2"/>
          <p:cNvSpPr>
            <a:spLocks noGrp="1"/>
          </p:cNvSpPr>
          <p:nvPr>
            <p:ph sz="quarter" idx="15"/>
          </p:nvPr>
        </p:nvSpPr>
        <p:spPr>
          <a:xfrm>
            <a:off x="418118" y="1080000"/>
            <a:ext cx="8308800" cy="3560400"/>
          </a:xfrm>
          <a:prstGeom prst="rect">
            <a:avLst/>
          </a:prstGeom>
        </p:spPr>
        <p:txBody>
          <a:bodyPr lIns="0" tIns="0" rIns="0" bIns="0"/>
          <a:lstStyle>
            <a:lvl1pPr algn="l">
              <a:defRPr sz="1600">
                <a:solidFill>
                  <a:schemeClr val="tx2"/>
                </a:solidFill>
              </a:defRPr>
            </a:lvl1pPr>
            <a:lvl2pPr marL="460789" algn="l">
              <a:defRPr sz="1400">
                <a:solidFill>
                  <a:schemeClr val="tx2"/>
                </a:solidFill>
              </a:defRPr>
            </a:lvl2pPr>
            <a:lvl3pPr marL="691183" indent="-230394" algn="l">
              <a:defRPr sz="1200">
                <a:solidFill>
                  <a:schemeClr val="tx2"/>
                </a:solidFill>
              </a:defRPr>
            </a:lvl3pPr>
            <a:lvl4pPr marL="921577" algn="l">
              <a:defRPr sz="1000">
                <a:solidFill>
                  <a:schemeClr val="tx2"/>
                </a:solidFill>
              </a:defRPr>
            </a:lvl4pPr>
            <a:lvl5pPr marL="1151972" algn="l">
              <a:defRPr sz="800">
                <a:solidFill>
                  <a:schemeClr val="tx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6" name="Footer Placeholder 27"/>
          <p:cNvSpPr>
            <a:spLocks noGrp="1"/>
          </p:cNvSpPr>
          <p:nvPr>
            <p:ph type="ftr" sz="quarter" idx="3"/>
          </p:nvPr>
        </p:nvSpPr>
        <p:spPr>
          <a:xfrm>
            <a:off x="2692800" y="4816800"/>
            <a:ext cx="2581200" cy="122400"/>
          </a:xfrm>
          <a:prstGeom prst="rect">
            <a:avLst/>
          </a:prstGeom>
        </p:spPr>
        <p:txBody>
          <a:bodyPr vert="horz" lIns="0" tIns="0" rIns="0" bIns="0" rtlCol="0" anchor="b"/>
          <a:lstStyle>
            <a:lvl1pPr algn="l">
              <a:defRPr sz="800">
                <a:solidFill>
                  <a:schemeClr val="tx2"/>
                </a:solidFill>
                <a:latin typeface="+mn-lt"/>
              </a:defRPr>
            </a:lvl1pPr>
          </a:lstStyle>
          <a:p>
            <a:r>
              <a:rPr lang="en-US" dirty="0">
                <a:cs typeface="Arial" panose="020B0604020202020204" pitchFamily="34" charset="0"/>
              </a:rPr>
              <a:t>Confidential</a:t>
            </a:r>
          </a:p>
        </p:txBody>
      </p:sp>
      <p:sp>
        <p:nvSpPr>
          <p:cNvPr id="9" name="Title 1"/>
          <p:cNvSpPr>
            <a:spLocks noGrp="1"/>
          </p:cNvSpPr>
          <p:nvPr>
            <p:ph type="title" hasCustomPrompt="1"/>
          </p:nvPr>
        </p:nvSpPr>
        <p:spPr>
          <a:xfrm>
            <a:off x="417600" y="279249"/>
            <a:ext cx="8308800" cy="309600"/>
          </a:xfrm>
        </p:spPr>
        <p:txBody>
          <a:bodyPr/>
          <a:lstStyle>
            <a:lvl1pPr>
              <a:defRPr sz="2000" b="0">
                <a:solidFill>
                  <a:schemeClr val="tx1"/>
                </a:solidFill>
                <a:latin typeface="+mj-lt"/>
              </a:defRPr>
            </a:lvl1pPr>
          </a:lstStyle>
          <a:p>
            <a:r>
              <a:rPr lang="en-GB" dirty="0"/>
              <a:t>Click to edit headline</a:t>
            </a:r>
            <a:endParaRPr lang="en-US" dirty="0"/>
          </a:p>
        </p:txBody>
      </p:sp>
      <p:sp>
        <p:nvSpPr>
          <p:cNvPr id="10"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189"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marL="0" marR="0" lvl="0" indent="0" algn="l" defTabSz="457189" rtl="0" eaLnBrk="1" fontAlgn="base" latinLnBrk="0" hangingPunct="1">
              <a:lnSpc>
                <a:spcPct val="100000"/>
              </a:lnSpc>
              <a:spcBef>
                <a:spcPct val="0"/>
              </a:spcBef>
              <a:spcAft>
                <a:spcPts val="600"/>
              </a:spcAft>
              <a:buClrTx/>
              <a:buSzTx/>
              <a:buFont typeface="Arial" charset="0"/>
              <a:buNone/>
              <a:tabLst/>
              <a:defRPr/>
            </a:pPr>
            <a:r>
              <a:rPr lang="en-GB" dirty="0"/>
              <a:t>Click to edit secondary headline</a:t>
            </a:r>
          </a:p>
        </p:txBody>
      </p:sp>
    </p:spTree>
    <p:extLst>
      <p:ext uri="{BB962C8B-B14F-4D97-AF65-F5344CB8AC3E}">
        <p14:creationId xmlns:p14="http://schemas.microsoft.com/office/powerpoint/2010/main" val="7448409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Nokia White 2">
    <p:spTree>
      <p:nvGrpSpPr>
        <p:cNvPr id="1" name=""/>
        <p:cNvGrpSpPr/>
        <p:nvPr/>
      </p:nvGrpSpPr>
      <p:grpSpPr>
        <a:xfrm>
          <a:off x="0" y="0"/>
          <a:ext cx="0" cy="0"/>
          <a:chOff x="0" y="0"/>
          <a:chExt cx="0" cy="0"/>
        </a:xfrm>
      </p:grpSpPr>
      <p:sp>
        <p:nvSpPr>
          <p:cNvPr id="12" name="Text Placeholder 10"/>
          <p:cNvSpPr>
            <a:spLocks noGrp="1"/>
          </p:cNvSpPr>
          <p:nvPr>
            <p:ph type="body" sz="quarter" idx="16"/>
          </p:nvPr>
        </p:nvSpPr>
        <p:spPr>
          <a:xfrm>
            <a:off x="417600" y="1080000"/>
            <a:ext cx="4010400" cy="3560400"/>
          </a:xfrm>
          <a:prstGeom prst="rect">
            <a:avLst/>
          </a:prstGeom>
        </p:spPr>
        <p:txBody>
          <a:bodyPr lIns="0" tIns="0" rIns="0" bIns="0"/>
          <a:lstStyle>
            <a:lvl1pPr marL="0" indent="0">
              <a:spcAft>
                <a:spcPts val="600"/>
              </a:spcAft>
              <a:buFont typeface="Arial" pitchFamily="34" charset="0"/>
              <a:buNone/>
              <a:defRPr sz="1400" baseline="0">
                <a:solidFill>
                  <a:schemeClr val="tx2"/>
                </a:solidFill>
              </a:defRPr>
            </a:lvl1pPr>
            <a:lvl2pPr>
              <a:buNone/>
              <a:defRPr/>
            </a:lvl2pPr>
            <a:lvl3pPr>
              <a:buNone/>
              <a:defRPr/>
            </a:lvl3pPr>
            <a:lvl4pPr>
              <a:buNone/>
              <a:defRPr/>
            </a:lvl4pPr>
            <a:lvl5pPr>
              <a:buNone/>
              <a:defRPr/>
            </a:lvl5pPr>
          </a:lstStyle>
          <a:p>
            <a:pPr lvl="0"/>
            <a:r>
              <a:rPr lang="en-US" noProof="0"/>
              <a:t>Edit Master text styles</a:t>
            </a:r>
          </a:p>
        </p:txBody>
      </p:sp>
      <p:sp>
        <p:nvSpPr>
          <p:cNvPr id="14" name="Text Placeholder 10"/>
          <p:cNvSpPr>
            <a:spLocks noGrp="1"/>
          </p:cNvSpPr>
          <p:nvPr>
            <p:ph type="body" sz="quarter" idx="17"/>
          </p:nvPr>
        </p:nvSpPr>
        <p:spPr>
          <a:xfrm>
            <a:off x="4716000" y="1080000"/>
            <a:ext cx="4010400" cy="3560400"/>
          </a:xfrm>
          <a:prstGeom prst="rect">
            <a:avLst/>
          </a:prstGeom>
        </p:spPr>
        <p:txBody>
          <a:bodyPr lIns="0" tIns="0" rIns="0" bIns="0"/>
          <a:lstStyle>
            <a:lvl1pPr marL="0" indent="0">
              <a:spcAft>
                <a:spcPts val="600"/>
              </a:spcAft>
              <a:buNone/>
              <a:defRPr sz="1400" baseline="0">
                <a:solidFill>
                  <a:schemeClr val="tx2"/>
                </a:solidFill>
              </a:defRPr>
            </a:lvl1pPr>
            <a:lvl2pPr marL="0" indent="0">
              <a:spcAft>
                <a:spcPts val="600"/>
              </a:spcAft>
              <a:buNone/>
              <a:defRPr sz="1400">
                <a:solidFill>
                  <a:schemeClr val="tx2"/>
                </a:solidFill>
              </a:defRPr>
            </a:lvl2pPr>
            <a:lvl3pPr>
              <a:buNone/>
              <a:defRPr/>
            </a:lvl3pPr>
            <a:lvl4pPr>
              <a:buNone/>
              <a:defRPr/>
            </a:lvl4pPr>
            <a:lvl5pPr>
              <a:buNone/>
              <a:defRPr/>
            </a:lvl5pPr>
          </a:lstStyle>
          <a:p>
            <a:pPr lvl="0"/>
            <a:r>
              <a:rPr lang="en-US" noProof="0"/>
              <a:t>Edit Master text styles</a:t>
            </a:r>
          </a:p>
        </p:txBody>
      </p:sp>
      <p:sp>
        <p:nvSpPr>
          <p:cNvPr id="7" name="Footer Placeholder 27"/>
          <p:cNvSpPr>
            <a:spLocks noGrp="1"/>
          </p:cNvSpPr>
          <p:nvPr>
            <p:ph type="ftr" sz="quarter" idx="3"/>
          </p:nvPr>
        </p:nvSpPr>
        <p:spPr>
          <a:xfrm>
            <a:off x="2692800" y="4816800"/>
            <a:ext cx="2581200" cy="122400"/>
          </a:xfrm>
          <a:prstGeom prst="rect">
            <a:avLst/>
          </a:prstGeom>
        </p:spPr>
        <p:txBody>
          <a:bodyPr vert="horz" lIns="0" tIns="0" rIns="0" bIns="0" rtlCol="0" anchor="b"/>
          <a:lstStyle>
            <a:lvl1pPr algn="l">
              <a:defRPr sz="800">
                <a:solidFill>
                  <a:schemeClr val="tx2"/>
                </a:solidFill>
                <a:latin typeface="+mn-lt"/>
              </a:defRPr>
            </a:lvl1pPr>
          </a:lstStyle>
          <a:p>
            <a:r>
              <a:rPr lang="en-US" dirty="0">
                <a:cs typeface="Arial" panose="020B0604020202020204" pitchFamily="34" charset="0"/>
              </a:rPr>
              <a:t>&lt;Change information classification in footer&gt;</a:t>
            </a:r>
          </a:p>
        </p:txBody>
      </p:sp>
      <p:sp>
        <p:nvSpPr>
          <p:cNvPr id="10" name="Title 1"/>
          <p:cNvSpPr>
            <a:spLocks noGrp="1"/>
          </p:cNvSpPr>
          <p:nvPr>
            <p:ph type="title" hasCustomPrompt="1"/>
          </p:nvPr>
        </p:nvSpPr>
        <p:spPr>
          <a:xfrm>
            <a:off x="417600" y="279249"/>
            <a:ext cx="8308800" cy="309600"/>
          </a:xfrm>
        </p:spPr>
        <p:txBody>
          <a:bodyPr/>
          <a:lstStyle>
            <a:lvl1pPr>
              <a:defRPr sz="2000" b="0">
                <a:solidFill>
                  <a:schemeClr val="tx1"/>
                </a:solidFill>
                <a:latin typeface="+mj-lt"/>
              </a:defRPr>
            </a:lvl1pPr>
          </a:lstStyle>
          <a:p>
            <a:r>
              <a:rPr lang="en-GB" dirty="0"/>
              <a:t>Click to edit headline</a:t>
            </a:r>
            <a:endParaRPr lang="en-US" dirty="0"/>
          </a:p>
        </p:txBody>
      </p:sp>
      <p:sp>
        <p:nvSpPr>
          <p:cNvPr id="11"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189"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marL="0" marR="0" lvl="0" indent="0" algn="l" defTabSz="457189" rtl="0" eaLnBrk="1" fontAlgn="base" latinLnBrk="0" hangingPunct="1">
              <a:lnSpc>
                <a:spcPct val="100000"/>
              </a:lnSpc>
              <a:spcBef>
                <a:spcPct val="0"/>
              </a:spcBef>
              <a:spcAft>
                <a:spcPts val="600"/>
              </a:spcAft>
              <a:buClrTx/>
              <a:buSzTx/>
              <a:buFont typeface="Arial" charset="0"/>
              <a:buNone/>
              <a:tabLst/>
              <a:defRPr/>
            </a:pPr>
            <a:r>
              <a:rPr lang="en-GB" dirty="0"/>
              <a:t>Click to edit secondary headline</a:t>
            </a:r>
          </a:p>
        </p:txBody>
      </p:sp>
    </p:spTree>
    <p:extLst>
      <p:ext uri="{BB962C8B-B14F-4D97-AF65-F5344CB8AC3E}">
        <p14:creationId xmlns:p14="http://schemas.microsoft.com/office/powerpoint/2010/main" val="823654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Nokia White 2">
    <p:spTree>
      <p:nvGrpSpPr>
        <p:cNvPr id="1" name=""/>
        <p:cNvGrpSpPr/>
        <p:nvPr/>
      </p:nvGrpSpPr>
      <p:grpSpPr>
        <a:xfrm>
          <a:off x="0" y="0"/>
          <a:ext cx="0" cy="0"/>
          <a:chOff x="0" y="0"/>
          <a:chExt cx="0" cy="0"/>
        </a:xfrm>
      </p:grpSpPr>
      <p:sp>
        <p:nvSpPr>
          <p:cNvPr id="8" name="Content Placeholder 2"/>
          <p:cNvSpPr>
            <a:spLocks noGrp="1"/>
          </p:cNvSpPr>
          <p:nvPr>
            <p:ph sz="quarter" idx="15"/>
          </p:nvPr>
        </p:nvSpPr>
        <p:spPr>
          <a:xfrm>
            <a:off x="418119" y="1080000"/>
            <a:ext cx="4010400" cy="3560400"/>
          </a:xfrm>
          <a:prstGeom prst="rect">
            <a:avLst/>
          </a:prstGeom>
        </p:spPr>
        <p:txBody>
          <a:bodyPr lIns="0" tIns="0" rIns="0" bIns="0"/>
          <a:lstStyle>
            <a:lvl1pPr>
              <a:defRPr sz="1600">
                <a:solidFill>
                  <a:schemeClr val="tx2"/>
                </a:solidFill>
              </a:defRPr>
            </a:lvl1pPr>
            <a:lvl2pPr marL="460789">
              <a:defRPr sz="1400">
                <a:solidFill>
                  <a:schemeClr val="tx2"/>
                </a:solidFill>
              </a:defRPr>
            </a:lvl2pPr>
            <a:lvl3pPr marL="691183" indent="-230394">
              <a:defRPr sz="1200">
                <a:solidFill>
                  <a:schemeClr val="tx2"/>
                </a:solidFill>
              </a:defRPr>
            </a:lvl3pPr>
            <a:lvl4pPr marL="921577">
              <a:defRPr sz="1000">
                <a:solidFill>
                  <a:schemeClr val="tx2"/>
                </a:solidFill>
              </a:defRPr>
            </a:lvl4pPr>
            <a:lvl5pPr marL="1151972">
              <a:defRPr sz="800">
                <a:solidFill>
                  <a:schemeClr val="tx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0" name="Content Placeholder 2"/>
          <p:cNvSpPr>
            <a:spLocks noGrp="1"/>
          </p:cNvSpPr>
          <p:nvPr>
            <p:ph sz="quarter" idx="19"/>
          </p:nvPr>
        </p:nvSpPr>
        <p:spPr>
          <a:xfrm>
            <a:off x="4716000" y="1080000"/>
            <a:ext cx="4010400" cy="3560400"/>
          </a:xfrm>
          <a:prstGeom prst="rect">
            <a:avLst/>
          </a:prstGeom>
        </p:spPr>
        <p:txBody>
          <a:bodyPr lIns="0" tIns="0" rIns="0" bIns="0"/>
          <a:lstStyle>
            <a:lvl1pPr>
              <a:defRPr sz="1600">
                <a:solidFill>
                  <a:schemeClr val="tx2"/>
                </a:solidFill>
              </a:defRPr>
            </a:lvl1pPr>
            <a:lvl2pPr marL="460789">
              <a:defRPr sz="1400"/>
            </a:lvl2pPr>
            <a:lvl3pPr marL="691183" indent="-230394">
              <a:defRPr sz="1200"/>
            </a:lvl3pPr>
            <a:lvl4pPr marL="921577">
              <a:defRPr sz="1000"/>
            </a:lvl4pPr>
            <a:lvl5pPr marL="1151972">
              <a:defRPr sz="8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7" name="Footer Placeholder 27"/>
          <p:cNvSpPr>
            <a:spLocks noGrp="1"/>
          </p:cNvSpPr>
          <p:nvPr>
            <p:ph type="ftr" sz="quarter" idx="3"/>
          </p:nvPr>
        </p:nvSpPr>
        <p:spPr>
          <a:xfrm>
            <a:off x="2692800" y="4816800"/>
            <a:ext cx="2581200" cy="122400"/>
          </a:xfrm>
          <a:prstGeom prst="rect">
            <a:avLst/>
          </a:prstGeom>
        </p:spPr>
        <p:txBody>
          <a:bodyPr vert="horz" lIns="0" tIns="0" rIns="0" bIns="0" rtlCol="0" anchor="b"/>
          <a:lstStyle>
            <a:lvl1pPr algn="l">
              <a:defRPr sz="800">
                <a:solidFill>
                  <a:schemeClr val="tx2"/>
                </a:solidFill>
                <a:latin typeface="+mn-lt"/>
              </a:defRPr>
            </a:lvl1pPr>
          </a:lstStyle>
          <a:p>
            <a:r>
              <a:rPr lang="en-US" noProof="0" dirty="0">
                <a:cs typeface="Arial" panose="020B0604020202020204" pitchFamily="34" charset="0"/>
              </a:rPr>
              <a:t>&lt;Change information classification in footer&gt;</a:t>
            </a:r>
          </a:p>
        </p:txBody>
      </p:sp>
      <p:sp>
        <p:nvSpPr>
          <p:cNvPr id="12" name="Title 1"/>
          <p:cNvSpPr>
            <a:spLocks noGrp="1"/>
          </p:cNvSpPr>
          <p:nvPr>
            <p:ph type="title" hasCustomPrompt="1"/>
          </p:nvPr>
        </p:nvSpPr>
        <p:spPr>
          <a:xfrm>
            <a:off x="417600" y="279249"/>
            <a:ext cx="8308800" cy="309600"/>
          </a:xfrm>
        </p:spPr>
        <p:txBody>
          <a:bodyPr/>
          <a:lstStyle>
            <a:lvl1pPr>
              <a:defRPr sz="2000" b="0">
                <a:solidFill>
                  <a:schemeClr val="tx1"/>
                </a:solidFill>
                <a:latin typeface="+mj-lt"/>
              </a:defRPr>
            </a:lvl1pPr>
          </a:lstStyle>
          <a:p>
            <a:r>
              <a:rPr lang="en-GB" dirty="0"/>
              <a:t>Click to edit headline</a:t>
            </a:r>
            <a:endParaRPr lang="en-US" dirty="0"/>
          </a:p>
        </p:txBody>
      </p:sp>
      <p:sp>
        <p:nvSpPr>
          <p:cNvPr id="13"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189"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marL="0" marR="0" lvl="0" indent="0" algn="l" defTabSz="457189" rtl="0" eaLnBrk="1" fontAlgn="base" latinLnBrk="0" hangingPunct="1">
              <a:lnSpc>
                <a:spcPct val="100000"/>
              </a:lnSpc>
              <a:spcBef>
                <a:spcPct val="0"/>
              </a:spcBef>
              <a:spcAft>
                <a:spcPts val="600"/>
              </a:spcAft>
              <a:buClrTx/>
              <a:buSzTx/>
              <a:buFont typeface="Arial" charset="0"/>
              <a:buNone/>
              <a:tabLst/>
              <a:defRPr/>
            </a:pPr>
            <a:r>
              <a:rPr lang="en-GB" dirty="0"/>
              <a:t>Click to edit secondary headline</a:t>
            </a:r>
          </a:p>
        </p:txBody>
      </p:sp>
    </p:spTree>
    <p:extLst>
      <p:ext uri="{BB962C8B-B14F-4D97-AF65-F5344CB8AC3E}">
        <p14:creationId xmlns:p14="http://schemas.microsoft.com/office/powerpoint/2010/main" val="21990938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Nokia White 3">
    <p:spTree>
      <p:nvGrpSpPr>
        <p:cNvPr id="1" name=""/>
        <p:cNvGrpSpPr/>
        <p:nvPr/>
      </p:nvGrpSpPr>
      <p:grpSpPr>
        <a:xfrm>
          <a:off x="0" y="0"/>
          <a:ext cx="0" cy="0"/>
          <a:chOff x="0" y="0"/>
          <a:chExt cx="0" cy="0"/>
        </a:xfrm>
      </p:grpSpPr>
      <p:sp>
        <p:nvSpPr>
          <p:cNvPr id="12" name="Text Placeholder 10"/>
          <p:cNvSpPr>
            <a:spLocks noGrp="1"/>
          </p:cNvSpPr>
          <p:nvPr>
            <p:ph type="body" sz="quarter" idx="16"/>
          </p:nvPr>
        </p:nvSpPr>
        <p:spPr>
          <a:xfrm>
            <a:off x="417600" y="1080000"/>
            <a:ext cx="2592000" cy="3560400"/>
          </a:xfrm>
          <a:prstGeom prst="rect">
            <a:avLst/>
          </a:prstGeom>
        </p:spPr>
        <p:txBody>
          <a:bodyPr lIns="0" tIns="0" rIns="0" bIns="0"/>
          <a:lstStyle>
            <a:lvl1pPr marL="0" indent="0">
              <a:spcAft>
                <a:spcPts val="600"/>
              </a:spcAft>
              <a:buFont typeface="Arial" pitchFamily="34" charset="0"/>
              <a:buNone/>
              <a:defRPr sz="1400" baseline="0">
                <a:solidFill>
                  <a:schemeClr val="tx2"/>
                </a:solidFill>
              </a:defRPr>
            </a:lvl1pPr>
            <a:lvl2pPr>
              <a:buNone/>
              <a:defRPr/>
            </a:lvl2pPr>
            <a:lvl3pPr>
              <a:buNone/>
              <a:defRPr/>
            </a:lvl3pPr>
            <a:lvl4pPr>
              <a:buNone/>
              <a:defRPr/>
            </a:lvl4pPr>
            <a:lvl5pPr>
              <a:buNone/>
              <a:defRPr/>
            </a:lvl5pPr>
          </a:lstStyle>
          <a:p>
            <a:pPr lvl="0"/>
            <a:r>
              <a:rPr lang="en-US" noProof="0"/>
              <a:t>Edit Master text styles</a:t>
            </a:r>
          </a:p>
        </p:txBody>
      </p:sp>
      <p:sp>
        <p:nvSpPr>
          <p:cNvPr id="14" name="Text Placeholder 10"/>
          <p:cNvSpPr>
            <a:spLocks noGrp="1"/>
          </p:cNvSpPr>
          <p:nvPr>
            <p:ph type="body" sz="quarter" idx="17"/>
          </p:nvPr>
        </p:nvSpPr>
        <p:spPr>
          <a:xfrm>
            <a:off x="6120000" y="1080000"/>
            <a:ext cx="2592000" cy="3560400"/>
          </a:xfrm>
          <a:prstGeom prst="rect">
            <a:avLst/>
          </a:prstGeom>
        </p:spPr>
        <p:txBody>
          <a:bodyPr lIns="0" tIns="0" rIns="0" bIns="0"/>
          <a:lstStyle>
            <a:lvl1pPr marL="0" indent="0">
              <a:spcAft>
                <a:spcPts val="600"/>
              </a:spcAft>
              <a:buNone/>
              <a:defRPr sz="1400" baseline="0">
                <a:solidFill>
                  <a:schemeClr val="tx2"/>
                </a:solidFill>
              </a:defRPr>
            </a:lvl1pPr>
            <a:lvl2pPr marL="0" indent="0">
              <a:spcAft>
                <a:spcPts val="600"/>
              </a:spcAft>
              <a:buNone/>
              <a:defRPr sz="1400">
                <a:solidFill>
                  <a:schemeClr val="tx2"/>
                </a:solidFill>
              </a:defRPr>
            </a:lvl2pPr>
            <a:lvl3pPr>
              <a:buNone/>
              <a:defRPr/>
            </a:lvl3pPr>
            <a:lvl4pPr>
              <a:buNone/>
              <a:defRPr/>
            </a:lvl4pPr>
            <a:lvl5pPr>
              <a:buNone/>
              <a:defRPr/>
            </a:lvl5pPr>
          </a:lstStyle>
          <a:p>
            <a:pPr lvl="0"/>
            <a:r>
              <a:rPr lang="en-US" noProof="0"/>
              <a:t>Edit Master text styles</a:t>
            </a:r>
          </a:p>
        </p:txBody>
      </p:sp>
      <p:sp>
        <p:nvSpPr>
          <p:cNvPr id="8" name="Text Placeholder 10"/>
          <p:cNvSpPr>
            <a:spLocks noGrp="1"/>
          </p:cNvSpPr>
          <p:nvPr>
            <p:ph type="body" sz="quarter" idx="19"/>
          </p:nvPr>
        </p:nvSpPr>
        <p:spPr>
          <a:xfrm>
            <a:off x="3261600" y="1080000"/>
            <a:ext cx="2592000" cy="3560400"/>
          </a:xfrm>
          <a:prstGeom prst="rect">
            <a:avLst/>
          </a:prstGeom>
        </p:spPr>
        <p:txBody>
          <a:bodyPr lIns="0" tIns="0" rIns="0" bIns="0"/>
          <a:lstStyle>
            <a:lvl1pPr marL="0" indent="0">
              <a:spcAft>
                <a:spcPts val="600"/>
              </a:spcAft>
              <a:buFont typeface="Arial" pitchFamily="34" charset="0"/>
              <a:buNone/>
              <a:defRPr sz="1400" baseline="0">
                <a:solidFill>
                  <a:schemeClr val="tx2"/>
                </a:solidFill>
              </a:defRPr>
            </a:lvl1pPr>
            <a:lvl2pPr>
              <a:buNone/>
              <a:defRPr/>
            </a:lvl2pPr>
            <a:lvl3pPr>
              <a:buNone/>
              <a:defRPr/>
            </a:lvl3pPr>
            <a:lvl4pPr>
              <a:buNone/>
              <a:defRPr/>
            </a:lvl4pPr>
            <a:lvl5pPr>
              <a:buNone/>
              <a:defRPr/>
            </a:lvl5pPr>
          </a:lstStyle>
          <a:p>
            <a:pPr lvl="0"/>
            <a:r>
              <a:rPr lang="en-US" noProof="0"/>
              <a:t>Edit Master text styles</a:t>
            </a:r>
          </a:p>
        </p:txBody>
      </p:sp>
      <p:sp>
        <p:nvSpPr>
          <p:cNvPr id="9" name="Footer Placeholder 27"/>
          <p:cNvSpPr>
            <a:spLocks noGrp="1"/>
          </p:cNvSpPr>
          <p:nvPr>
            <p:ph type="ftr" sz="quarter" idx="3"/>
          </p:nvPr>
        </p:nvSpPr>
        <p:spPr>
          <a:xfrm>
            <a:off x="2692800" y="4816800"/>
            <a:ext cx="2581200" cy="122400"/>
          </a:xfrm>
          <a:prstGeom prst="rect">
            <a:avLst/>
          </a:prstGeom>
        </p:spPr>
        <p:txBody>
          <a:bodyPr vert="horz" lIns="0" tIns="0" rIns="0" bIns="0" rtlCol="0" anchor="b"/>
          <a:lstStyle>
            <a:lvl1pPr algn="l">
              <a:defRPr sz="800">
                <a:solidFill>
                  <a:schemeClr val="tx2"/>
                </a:solidFill>
                <a:latin typeface="+mn-lt"/>
              </a:defRPr>
            </a:lvl1pPr>
          </a:lstStyle>
          <a:p>
            <a:r>
              <a:rPr lang="en-US" noProof="0" dirty="0">
                <a:cs typeface="Arial" panose="020B0604020202020204" pitchFamily="34" charset="0"/>
              </a:rPr>
              <a:t>&lt;Change information classification in footer&gt;</a:t>
            </a:r>
          </a:p>
        </p:txBody>
      </p:sp>
      <p:sp>
        <p:nvSpPr>
          <p:cNvPr id="13" name="Title 1"/>
          <p:cNvSpPr>
            <a:spLocks noGrp="1"/>
          </p:cNvSpPr>
          <p:nvPr>
            <p:ph type="title" hasCustomPrompt="1"/>
          </p:nvPr>
        </p:nvSpPr>
        <p:spPr>
          <a:xfrm>
            <a:off x="417600" y="279249"/>
            <a:ext cx="8308800" cy="309600"/>
          </a:xfrm>
        </p:spPr>
        <p:txBody>
          <a:bodyPr/>
          <a:lstStyle>
            <a:lvl1pPr>
              <a:defRPr sz="2000" b="0">
                <a:solidFill>
                  <a:schemeClr val="tx1"/>
                </a:solidFill>
                <a:latin typeface="+mj-lt"/>
              </a:defRPr>
            </a:lvl1pPr>
          </a:lstStyle>
          <a:p>
            <a:r>
              <a:rPr lang="en-GB" dirty="0"/>
              <a:t>Click to edit headline</a:t>
            </a:r>
            <a:endParaRPr lang="en-US" dirty="0"/>
          </a:p>
        </p:txBody>
      </p:sp>
      <p:sp>
        <p:nvSpPr>
          <p:cNvPr id="15"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189"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marL="0" marR="0" lvl="0" indent="0" algn="l" defTabSz="457189" rtl="0" eaLnBrk="1" fontAlgn="base" latinLnBrk="0" hangingPunct="1">
              <a:lnSpc>
                <a:spcPct val="100000"/>
              </a:lnSpc>
              <a:spcBef>
                <a:spcPct val="0"/>
              </a:spcBef>
              <a:spcAft>
                <a:spcPts val="600"/>
              </a:spcAft>
              <a:buClrTx/>
              <a:buSzTx/>
              <a:buFont typeface="Arial" charset="0"/>
              <a:buNone/>
              <a:tabLst/>
              <a:defRPr/>
            </a:pPr>
            <a:r>
              <a:rPr lang="en-GB" dirty="0"/>
              <a:t>Click to edit secondary headline</a:t>
            </a:r>
          </a:p>
        </p:txBody>
      </p:sp>
    </p:spTree>
    <p:extLst>
      <p:ext uri="{BB962C8B-B14F-4D97-AF65-F5344CB8AC3E}">
        <p14:creationId xmlns:p14="http://schemas.microsoft.com/office/powerpoint/2010/main" val="4160261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1 Nokia Blue EXTERNAL Master end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54872152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Nokia White 3">
    <p:spTree>
      <p:nvGrpSpPr>
        <p:cNvPr id="1" name=""/>
        <p:cNvGrpSpPr/>
        <p:nvPr/>
      </p:nvGrpSpPr>
      <p:grpSpPr>
        <a:xfrm>
          <a:off x="0" y="0"/>
          <a:ext cx="0" cy="0"/>
          <a:chOff x="0" y="0"/>
          <a:chExt cx="0" cy="0"/>
        </a:xfrm>
      </p:grpSpPr>
      <p:sp>
        <p:nvSpPr>
          <p:cNvPr id="10" name="Content Placeholder 2"/>
          <p:cNvSpPr>
            <a:spLocks noGrp="1"/>
          </p:cNvSpPr>
          <p:nvPr>
            <p:ph sz="quarter" idx="15"/>
          </p:nvPr>
        </p:nvSpPr>
        <p:spPr>
          <a:xfrm>
            <a:off x="418119" y="1080000"/>
            <a:ext cx="2592000" cy="3560400"/>
          </a:xfrm>
          <a:prstGeom prst="rect">
            <a:avLst/>
          </a:prstGeom>
        </p:spPr>
        <p:txBody>
          <a:bodyPr lIns="0" tIns="0" rIns="0" bIns="0"/>
          <a:lstStyle>
            <a:lvl1pPr>
              <a:defRPr sz="1600">
                <a:solidFill>
                  <a:schemeClr val="tx2"/>
                </a:solidFill>
              </a:defRPr>
            </a:lvl1pPr>
            <a:lvl2pPr marL="460789">
              <a:defRPr sz="1400"/>
            </a:lvl2pPr>
            <a:lvl3pPr marL="691183" indent="-230394">
              <a:defRPr sz="1200"/>
            </a:lvl3pPr>
            <a:lvl4pPr marL="921577">
              <a:defRPr sz="1000"/>
            </a:lvl4pPr>
            <a:lvl5pPr marL="1151972">
              <a:defRPr sz="8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Content Placeholder 2"/>
          <p:cNvSpPr>
            <a:spLocks noGrp="1"/>
          </p:cNvSpPr>
          <p:nvPr>
            <p:ph sz="quarter" idx="19"/>
          </p:nvPr>
        </p:nvSpPr>
        <p:spPr>
          <a:xfrm>
            <a:off x="3261600" y="1080000"/>
            <a:ext cx="2592000" cy="3560400"/>
          </a:xfrm>
          <a:prstGeom prst="rect">
            <a:avLst/>
          </a:prstGeom>
        </p:spPr>
        <p:txBody>
          <a:bodyPr lIns="0" tIns="0" rIns="0" bIns="0"/>
          <a:lstStyle>
            <a:lvl1pPr>
              <a:defRPr sz="1600">
                <a:solidFill>
                  <a:schemeClr val="tx2"/>
                </a:solidFill>
              </a:defRPr>
            </a:lvl1pPr>
            <a:lvl2pPr marL="460789">
              <a:defRPr sz="1400"/>
            </a:lvl2pPr>
            <a:lvl3pPr marL="691183" indent="-230394">
              <a:defRPr sz="1200"/>
            </a:lvl3pPr>
            <a:lvl4pPr marL="921577">
              <a:defRPr sz="1000"/>
            </a:lvl4pPr>
            <a:lvl5pPr marL="1151972">
              <a:defRPr sz="8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Content Placeholder 2"/>
          <p:cNvSpPr>
            <a:spLocks noGrp="1"/>
          </p:cNvSpPr>
          <p:nvPr>
            <p:ph sz="quarter" idx="20"/>
          </p:nvPr>
        </p:nvSpPr>
        <p:spPr>
          <a:xfrm>
            <a:off x="6120000" y="1080000"/>
            <a:ext cx="2592000" cy="3560400"/>
          </a:xfrm>
          <a:prstGeom prst="rect">
            <a:avLst/>
          </a:prstGeom>
        </p:spPr>
        <p:txBody>
          <a:bodyPr lIns="0" tIns="0" rIns="0" bIns="0"/>
          <a:lstStyle>
            <a:lvl1pPr>
              <a:defRPr sz="1600">
                <a:solidFill>
                  <a:schemeClr val="tx2"/>
                </a:solidFill>
              </a:defRPr>
            </a:lvl1pPr>
            <a:lvl2pPr marL="460789">
              <a:defRPr sz="1400"/>
            </a:lvl2pPr>
            <a:lvl3pPr marL="691183" indent="-230394">
              <a:defRPr sz="1200"/>
            </a:lvl3pPr>
            <a:lvl4pPr marL="921577">
              <a:defRPr sz="1000"/>
            </a:lvl4pPr>
            <a:lvl5pPr marL="1151972">
              <a:defRPr sz="8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Footer Placeholder 27"/>
          <p:cNvSpPr>
            <a:spLocks noGrp="1"/>
          </p:cNvSpPr>
          <p:nvPr>
            <p:ph type="ftr" sz="quarter" idx="3"/>
          </p:nvPr>
        </p:nvSpPr>
        <p:spPr>
          <a:xfrm>
            <a:off x="2692800" y="4816800"/>
            <a:ext cx="2581200" cy="122400"/>
          </a:xfrm>
          <a:prstGeom prst="rect">
            <a:avLst/>
          </a:prstGeom>
        </p:spPr>
        <p:txBody>
          <a:bodyPr vert="horz" lIns="0" tIns="0" rIns="0" bIns="0" rtlCol="0" anchor="b"/>
          <a:lstStyle>
            <a:lvl1pPr algn="l">
              <a:defRPr sz="800">
                <a:solidFill>
                  <a:schemeClr val="tx2"/>
                </a:solidFill>
                <a:latin typeface="+mn-lt"/>
              </a:defRPr>
            </a:lvl1pPr>
          </a:lstStyle>
          <a:p>
            <a:r>
              <a:rPr lang="en-US" noProof="0" dirty="0">
                <a:cs typeface="Arial" panose="020B0604020202020204" pitchFamily="34" charset="0"/>
              </a:rPr>
              <a:t>&lt;Change information classification in footer&gt;</a:t>
            </a:r>
          </a:p>
        </p:txBody>
      </p:sp>
      <p:sp>
        <p:nvSpPr>
          <p:cNvPr id="12" name="Title 1"/>
          <p:cNvSpPr>
            <a:spLocks noGrp="1"/>
          </p:cNvSpPr>
          <p:nvPr>
            <p:ph type="title" hasCustomPrompt="1"/>
          </p:nvPr>
        </p:nvSpPr>
        <p:spPr>
          <a:xfrm>
            <a:off x="417600" y="279249"/>
            <a:ext cx="8308800" cy="309600"/>
          </a:xfrm>
        </p:spPr>
        <p:txBody>
          <a:bodyPr/>
          <a:lstStyle>
            <a:lvl1pPr>
              <a:defRPr sz="2000" b="0">
                <a:solidFill>
                  <a:schemeClr val="tx1"/>
                </a:solidFill>
                <a:latin typeface="+mj-lt"/>
              </a:defRPr>
            </a:lvl1pPr>
          </a:lstStyle>
          <a:p>
            <a:r>
              <a:rPr lang="en-GB" dirty="0"/>
              <a:t>Click to edit headline</a:t>
            </a:r>
            <a:endParaRPr lang="en-US" dirty="0"/>
          </a:p>
        </p:txBody>
      </p:sp>
      <p:sp>
        <p:nvSpPr>
          <p:cNvPr id="15"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189"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marL="0" marR="0" lvl="0" indent="0" algn="l" defTabSz="457189" rtl="0" eaLnBrk="1" fontAlgn="base" latinLnBrk="0" hangingPunct="1">
              <a:lnSpc>
                <a:spcPct val="100000"/>
              </a:lnSpc>
              <a:spcBef>
                <a:spcPct val="0"/>
              </a:spcBef>
              <a:spcAft>
                <a:spcPts val="600"/>
              </a:spcAft>
              <a:buClrTx/>
              <a:buSzTx/>
              <a:buFont typeface="Arial" charset="0"/>
              <a:buNone/>
              <a:tabLst/>
              <a:defRPr/>
            </a:pPr>
            <a:r>
              <a:rPr lang="en-GB" dirty="0"/>
              <a:t>Click to edit secondary headline</a:t>
            </a:r>
          </a:p>
        </p:txBody>
      </p:sp>
    </p:spTree>
    <p:extLst>
      <p:ext uri="{BB962C8B-B14F-4D97-AF65-F5344CB8AC3E}">
        <p14:creationId xmlns:p14="http://schemas.microsoft.com/office/powerpoint/2010/main" val="8052259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okia White 4">
    <p:spTree>
      <p:nvGrpSpPr>
        <p:cNvPr id="1" name=""/>
        <p:cNvGrpSpPr/>
        <p:nvPr/>
      </p:nvGrpSpPr>
      <p:grpSpPr>
        <a:xfrm>
          <a:off x="0" y="0"/>
          <a:ext cx="0" cy="0"/>
          <a:chOff x="0" y="0"/>
          <a:chExt cx="0" cy="0"/>
        </a:xfrm>
      </p:grpSpPr>
      <p:sp>
        <p:nvSpPr>
          <p:cNvPr id="12" name="Text Placeholder 10"/>
          <p:cNvSpPr>
            <a:spLocks noGrp="1"/>
          </p:cNvSpPr>
          <p:nvPr>
            <p:ph type="body" sz="quarter" idx="16"/>
          </p:nvPr>
        </p:nvSpPr>
        <p:spPr>
          <a:xfrm>
            <a:off x="417600" y="1080000"/>
            <a:ext cx="1893600" cy="3560400"/>
          </a:xfrm>
          <a:prstGeom prst="rect">
            <a:avLst/>
          </a:prstGeom>
        </p:spPr>
        <p:txBody>
          <a:bodyPr lIns="0" tIns="0" rIns="0" bIns="0"/>
          <a:lstStyle>
            <a:lvl1pPr marL="0" indent="0">
              <a:spcAft>
                <a:spcPts val="600"/>
              </a:spcAft>
              <a:buFont typeface="Arial" pitchFamily="34" charset="0"/>
              <a:buNone/>
              <a:defRPr sz="1400" baseline="0">
                <a:solidFill>
                  <a:schemeClr val="tx2"/>
                </a:solidFill>
              </a:defRPr>
            </a:lvl1pPr>
            <a:lvl2pPr>
              <a:buNone/>
              <a:defRPr/>
            </a:lvl2pPr>
            <a:lvl3pPr>
              <a:buNone/>
              <a:defRPr/>
            </a:lvl3pPr>
            <a:lvl4pPr>
              <a:buNone/>
              <a:defRPr/>
            </a:lvl4pPr>
            <a:lvl5pPr>
              <a:buNone/>
              <a:defRPr/>
            </a:lvl5pPr>
          </a:lstStyle>
          <a:p>
            <a:pPr lvl="0"/>
            <a:r>
              <a:rPr lang="en-US"/>
              <a:t>Edit Master text styles</a:t>
            </a:r>
          </a:p>
        </p:txBody>
      </p:sp>
      <p:sp>
        <p:nvSpPr>
          <p:cNvPr id="14" name="Text Placeholder 10"/>
          <p:cNvSpPr>
            <a:spLocks noGrp="1"/>
          </p:cNvSpPr>
          <p:nvPr>
            <p:ph type="body" sz="quarter" idx="17"/>
          </p:nvPr>
        </p:nvSpPr>
        <p:spPr>
          <a:xfrm>
            <a:off x="4694400" y="1080000"/>
            <a:ext cx="1893600" cy="3560400"/>
          </a:xfrm>
          <a:prstGeom prst="rect">
            <a:avLst/>
          </a:prstGeom>
        </p:spPr>
        <p:txBody>
          <a:bodyPr lIns="0" tIns="0" rIns="0" bIns="0"/>
          <a:lstStyle>
            <a:lvl1pPr marL="0" indent="0">
              <a:spcAft>
                <a:spcPts val="600"/>
              </a:spcAft>
              <a:buNone/>
              <a:defRPr sz="1400" baseline="0">
                <a:solidFill>
                  <a:schemeClr val="tx2"/>
                </a:solidFill>
              </a:defRPr>
            </a:lvl1pPr>
            <a:lvl2pPr marL="0" indent="0">
              <a:spcAft>
                <a:spcPts val="600"/>
              </a:spcAft>
              <a:buNone/>
              <a:defRPr sz="1400">
                <a:solidFill>
                  <a:schemeClr val="tx2"/>
                </a:solidFill>
              </a:defRPr>
            </a:lvl2pPr>
            <a:lvl3pPr>
              <a:buNone/>
              <a:defRPr/>
            </a:lvl3pPr>
            <a:lvl4pPr>
              <a:buNone/>
              <a:defRPr/>
            </a:lvl4pPr>
            <a:lvl5pPr>
              <a:buNone/>
              <a:defRPr/>
            </a:lvl5pPr>
          </a:lstStyle>
          <a:p>
            <a:pPr lvl="0"/>
            <a:r>
              <a:rPr lang="en-US"/>
              <a:t>Edit Master text styles</a:t>
            </a:r>
          </a:p>
        </p:txBody>
      </p:sp>
      <p:sp>
        <p:nvSpPr>
          <p:cNvPr id="8" name="Text Placeholder 10"/>
          <p:cNvSpPr>
            <a:spLocks noGrp="1"/>
          </p:cNvSpPr>
          <p:nvPr>
            <p:ph type="body" sz="quarter" idx="19"/>
          </p:nvPr>
        </p:nvSpPr>
        <p:spPr>
          <a:xfrm>
            <a:off x="2556000" y="1080000"/>
            <a:ext cx="1893600" cy="3560400"/>
          </a:xfrm>
          <a:prstGeom prst="rect">
            <a:avLst/>
          </a:prstGeom>
        </p:spPr>
        <p:txBody>
          <a:bodyPr lIns="0" tIns="0" rIns="0" bIns="0"/>
          <a:lstStyle>
            <a:lvl1pPr marL="0" indent="0">
              <a:spcAft>
                <a:spcPts val="600"/>
              </a:spcAft>
              <a:buFont typeface="Arial" pitchFamily="34" charset="0"/>
              <a:buNone/>
              <a:defRPr sz="1400" baseline="0">
                <a:solidFill>
                  <a:schemeClr val="tx2"/>
                </a:solidFill>
              </a:defRPr>
            </a:lvl1pPr>
            <a:lvl2pPr>
              <a:buNone/>
              <a:defRPr/>
            </a:lvl2pPr>
            <a:lvl3pPr>
              <a:buNone/>
              <a:defRPr/>
            </a:lvl3pPr>
            <a:lvl4pPr>
              <a:buNone/>
              <a:defRPr/>
            </a:lvl4pPr>
            <a:lvl5pPr>
              <a:buNone/>
              <a:defRPr/>
            </a:lvl5pPr>
          </a:lstStyle>
          <a:p>
            <a:pPr lvl="0"/>
            <a:r>
              <a:rPr lang="en-US"/>
              <a:t>Edit Master text styles</a:t>
            </a:r>
          </a:p>
        </p:txBody>
      </p:sp>
      <p:sp>
        <p:nvSpPr>
          <p:cNvPr id="15" name="Text Placeholder 10"/>
          <p:cNvSpPr>
            <a:spLocks noGrp="1"/>
          </p:cNvSpPr>
          <p:nvPr>
            <p:ph type="body" sz="quarter" idx="20"/>
          </p:nvPr>
        </p:nvSpPr>
        <p:spPr>
          <a:xfrm>
            <a:off x="6832800" y="1080000"/>
            <a:ext cx="1893600" cy="3560400"/>
          </a:xfrm>
          <a:prstGeom prst="rect">
            <a:avLst/>
          </a:prstGeom>
        </p:spPr>
        <p:txBody>
          <a:bodyPr lIns="0" tIns="0" rIns="0" bIns="0"/>
          <a:lstStyle>
            <a:lvl1pPr marL="0" indent="0">
              <a:spcAft>
                <a:spcPts val="600"/>
              </a:spcAft>
              <a:buNone/>
              <a:defRPr sz="1400" baseline="0">
                <a:solidFill>
                  <a:schemeClr val="tx2"/>
                </a:solidFill>
              </a:defRPr>
            </a:lvl1pPr>
            <a:lvl2pPr marL="0" indent="0">
              <a:spcAft>
                <a:spcPts val="600"/>
              </a:spcAft>
              <a:buNone/>
              <a:defRPr sz="1400">
                <a:solidFill>
                  <a:schemeClr val="tx2"/>
                </a:solidFill>
              </a:defRPr>
            </a:lvl2pPr>
            <a:lvl3pPr>
              <a:buNone/>
              <a:defRPr/>
            </a:lvl3pPr>
            <a:lvl4pPr>
              <a:buNone/>
              <a:defRPr/>
            </a:lvl4pPr>
            <a:lvl5pPr>
              <a:buNone/>
              <a:defRPr/>
            </a:lvl5pPr>
          </a:lstStyle>
          <a:p>
            <a:pPr lvl="0"/>
            <a:r>
              <a:rPr lang="en-US"/>
              <a:t>Edit Master text styles</a:t>
            </a:r>
          </a:p>
        </p:txBody>
      </p:sp>
      <p:sp>
        <p:nvSpPr>
          <p:cNvPr id="9" name="Footer Placeholder 27"/>
          <p:cNvSpPr>
            <a:spLocks noGrp="1"/>
          </p:cNvSpPr>
          <p:nvPr>
            <p:ph type="ftr" sz="quarter" idx="3"/>
          </p:nvPr>
        </p:nvSpPr>
        <p:spPr>
          <a:xfrm>
            <a:off x="2692800" y="4816800"/>
            <a:ext cx="2581200" cy="122400"/>
          </a:xfrm>
          <a:prstGeom prst="rect">
            <a:avLst/>
          </a:prstGeom>
        </p:spPr>
        <p:txBody>
          <a:bodyPr vert="horz" lIns="0" tIns="0" rIns="0" bIns="0" rtlCol="0" anchor="b"/>
          <a:lstStyle>
            <a:lvl1pPr algn="l">
              <a:defRPr sz="800">
                <a:solidFill>
                  <a:schemeClr val="tx2"/>
                </a:solidFill>
                <a:latin typeface="+mn-lt"/>
              </a:defRPr>
            </a:lvl1pPr>
          </a:lstStyle>
          <a:p>
            <a:r>
              <a:rPr lang="en-US" dirty="0">
                <a:cs typeface="Arial" panose="020B0604020202020204" pitchFamily="34" charset="0"/>
              </a:rPr>
              <a:t>&lt;Change information classification in footer&gt;</a:t>
            </a:r>
          </a:p>
        </p:txBody>
      </p:sp>
      <p:sp>
        <p:nvSpPr>
          <p:cNvPr id="11" name="Title 1"/>
          <p:cNvSpPr>
            <a:spLocks noGrp="1"/>
          </p:cNvSpPr>
          <p:nvPr>
            <p:ph type="title" hasCustomPrompt="1"/>
          </p:nvPr>
        </p:nvSpPr>
        <p:spPr>
          <a:xfrm>
            <a:off x="417600" y="279249"/>
            <a:ext cx="8308800" cy="309600"/>
          </a:xfrm>
        </p:spPr>
        <p:txBody>
          <a:bodyPr/>
          <a:lstStyle>
            <a:lvl1pPr>
              <a:defRPr sz="2000" b="0">
                <a:solidFill>
                  <a:schemeClr val="tx1"/>
                </a:solidFill>
                <a:latin typeface="+mj-lt"/>
              </a:defRPr>
            </a:lvl1pPr>
          </a:lstStyle>
          <a:p>
            <a:r>
              <a:rPr lang="en-GB" dirty="0"/>
              <a:t>Click to edit headline</a:t>
            </a:r>
            <a:endParaRPr lang="en-US" dirty="0"/>
          </a:p>
        </p:txBody>
      </p:sp>
      <p:sp>
        <p:nvSpPr>
          <p:cNvPr id="16"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189"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marL="0" marR="0" lvl="0" indent="0" algn="l" defTabSz="457189" rtl="0" eaLnBrk="1" fontAlgn="base" latinLnBrk="0" hangingPunct="1">
              <a:lnSpc>
                <a:spcPct val="100000"/>
              </a:lnSpc>
              <a:spcBef>
                <a:spcPct val="0"/>
              </a:spcBef>
              <a:spcAft>
                <a:spcPts val="600"/>
              </a:spcAft>
              <a:buClrTx/>
              <a:buSzTx/>
              <a:buFont typeface="Arial" charset="0"/>
              <a:buNone/>
              <a:tabLst/>
              <a:defRPr/>
            </a:pPr>
            <a:r>
              <a:rPr lang="en-GB" dirty="0"/>
              <a:t>Click to edit secondary headline</a:t>
            </a:r>
          </a:p>
        </p:txBody>
      </p:sp>
    </p:spTree>
    <p:extLst>
      <p:ext uri="{BB962C8B-B14F-4D97-AF65-F5344CB8AC3E}">
        <p14:creationId xmlns:p14="http://schemas.microsoft.com/office/powerpoint/2010/main" val="31296362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Nokia White 4">
    <p:spTree>
      <p:nvGrpSpPr>
        <p:cNvPr id="1" name=""/>
        <p:cNvGrpSpPr/>
        <p:nvPr/>
      </p:nvGrpSpPr>
      <p:grpSpPr>
        <a:xfrm>
          <a:off x="0" y="0"/>
          <a:ext cx="0" cy="0"/>
          <a:chOff x="0" y="0"/>
          <a:chExt cx="0" cy="0"/>
        </a:xfrm>
      </p:grpSpPr>
      <p:sp>
        <p:nvSpPr>
          <p:cNvPr id="10" name="Content Placeholder 2"/>
          <p:cNvSpPr>
            <a:spLocks noGrp="1"/>
          </p:cNvSpPr>
          <p:nvPr>
            <p:ph sz="quarter" idx="15"/>
          </p:nvPr>
        </p:nvSpPr>
        <p:spPr>
          <a:xfrm>
            <a:off x="418119" y="1080000"/>
            <a:ext cx="1893600" cy="3560400"/>
          </a:xfrm>
          <a:prstGeom prst="rect">
            <a:avLst/>
          </a:prstGeom>
        </p:spPr>
        <p:txBody>
          <a:bodyPr lIns="0" tIns="0" rIns="0" bIns="0"/>
          <a:lstStyle>
            <a:lvl1pPr>
              <a:defRPr sz="1600">
                <a:solidFill>
                  <a:schemeClr val="tx2"/>
                </a:solidFill>
              </a:defRPr>
            </a:lvl1pPr>
            <a:lvl2pPr marL="460789">
              <a:defRPr sz="1400">
                <a:solidFill>
                  <a:schemeClr val="tx2"/>
                </a:solidFill>
              </a:defRPr>
            </a:lvl2pPr>
            <a:lvl3pPr marL="691183" indent="-230394">
              <a:defRPr sz="1200">
                <a:solidFill>
                  <a:schemeClr val="tx2"/>
                </a:solidFill>
              </a:defRPr>
            </a:lvl3pPr>
            <a:lvl4pPr marL="921577">
              <a:defRPr sz="1000">
                <a:solidFill>
                  <a:schemeClr val="tx2"/>
                </a:solidFill>
              </a:defRPr>
            </a:lvl4pPr>
            <a:lvl5pPr marL="1151972">
              <a:defRPr sz="800">
                <a:solidFill>
                  <a:schemeClr val="tx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1" name="Content Placeholder 2"/>
          <p:cNvSpPr>
            <a:spLocks noGrp="1"/>
          </p:cNvSpPr>
          <p:nvPr>
            <p:ph sz="quarter" idx="19"/>
          </p:nvPr>
        </p:nvSpPr>
        <p:spPr>
          <a:xfrm>
            <a:off x="2556000" y="1080000"/>
            <a:ext cx="1893600" cy="3560400"/>
          </a:xfrm>
          <a:prstGeom prst="rect">
            <a:avLst/>
          </a:prstGeom>
        </p:spPr>
        <p:txBody>
          <a:bodyPr lIns="0" tIns="0" rIns="0" bIns="0"/>
          <a:lstStyle>
            <a:lvl1pPr>
              <a:defRPr sz="1600">
                <a:solidFill>
                  <a:schemeClr val="tx2"/>
                </a:solidFill>
              </a:defRPr>
            </a:lvl1pPr>
            <a:lvl2pPr marL="460789">
              <a:defRPr sz="1400">
                <a:solidFill>
                  <a:schemeClr val="tx2"/>
                </a:solidFill>
              </a:defRPr>
            </a:lvl2pPr>
            <a:lvl3pPr marL="691183" indent="-230394">
              <a:defRPr sz="1200">
                <a:solidFill>
                  <a:schemeClr val="tx2"/>
                </a:solidFill>
              </a:defRPr>
            </a:lvl3pPr>
            <a:lvl4pPr marL="921577">
              <a:defRPr sz="1000">
                <a:solidFill>
                  <a:schemeClr val="tx2"/>
                </a:solidFill>
              </a:defRPr>
            </a:lvl4pPr>
            <a:lvl5pPr marL="1151972">
              <a:defRPr sz="800">
                <a:solidFill>
                  <a:schemeClr val="tx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Content Placeholder 2"/>
          <p:cNvSpPr>
            <a:spLocks noGrp="1"/>
          </p:cNvSpPr>
          <p:nvPr>
            <p:ph sz="quarter" idx="20"/>
          </p:nvPr>
        </p:nvSpPr>
        <p:spPr>
          <a:xfrm>
            <a:off x="4694400" y="1080000"/>
            <a:ext cx="1893600" cy="3560400"/>
          </a:xfrm>
          <a:prstGeom prst="rect">
            <a:avLst/>
          </a:prstGeom>
        </p:spPr>
        <p:txBody>
          <a:bodyPr lIns="0" tIns="0" rIns="0" bIns="0"/>
          <a:lstStyle>
            <a:lvl1pPr>
              <a:defRPr sz="1600">
                <a:solidFill>
                  <a:schemeClr val="tx2"/>
                </a:solidFill>
              </a:defRPr>
            </a:lvl1pPr>
            <a:lvl2pPr marL="460789">
              <a:defRPr sz="1400">
                <a:solidFill>
                  <a:schemeClr val="tx2"/>
                </a:solidFill>
              </a:defRPr>
            </a:lvl2pPr>
            <a:lvl3pPr marL="691183" indent="-230394">
              <a:defRPr sz="1200">
                <a:solidFill>
                  <a:schemeClr val="tx2"/>
                </a:solidFill>
              </a:defRPr>
            </a:lvl3pPr>
            <a:lvl4pPr marL="921577">
              <a:defRPr sz="1000">
                <a:solidFill>
                  <a:schemeClr val="tx2"/>
                </a:solidFill>
              </a:defRPr>
            </a:lvl4pPr>
            <a:lvl5pPr marL="1151972">
              <a:defRPr sz="800">
                <a:solidFill>
                  <a:schemeClr val="tx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6" name="Content Placeholder 2"/>
          <p:cNvSpPr>
            <a:spLocks noGrp="1"/>
          </p:cNvSpPr>
          <p:nvPr>
            <p:ph sz="quarter" idx="21"/>
          </p:nvPr>
        </p:nvSpPr>
        <p:spPr>
          <a:xfrm>
            <a:off x="6832800" y="1080000"/>
            <a:ext cx="1893600" cy="3560400"/>
          </a:xfrm>
          <a:prstGeom prst="rect">
            <a:avLst/>
          </a:prstGeom>
        </p:spPr>
        <p:txBody>
          <a:bodyPr lIns="0" tIns="0" rIns="0" bIns="0"/>
          <a:lstStyle>
            <a:lvl1pPr>
              <a:defRPr sz="1600">
                <a:solidFill>
                  <a:schemeClr val="tx2"/>
                </a:solidFill>
              </a:defRPr>
            </a:lvl1pPr>
            <a:lvl2pPr marL="460789">
              <a:defRPr sz="1400">
                <a:solidFill>
                  <a:schemeClr val="tx2"/>
                </a:solidFill>
              </a:defRPr>
            </a:lvl2pPr>
            <a:lvl3pPr marL="691183" indent="-230394">
              <a:defRPr sz="1200">
                <a:solidFill>
                  <a:schemeClr val="tx2"/>
                </a:solidFill>
              </a:defRPr>
            </a:lvl3pPr>
            <a:lvl4pPr marL="921577">
              <a:defRPr sz="1000">
                <a:solidFill>
                  <a:schemeClr val="tx2"/>
                </a:solidFill>
              </a:defRPr>
            </a:lvl4pPr>
            <a:lvl5pPr marL="1151972">
              <a:defRPr sz="800">
                <a:solidFill>
                  <a:schemeClr val="tx2"/>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9" name="Footer Placeholder 27"/>
          <p:cNvSpPr>
            <a:spLocks noGrp="1"/>
          </p:cNvSpPr>
          <p:nvPr>
            <p:ph type="ftr" sz="quarter" idx="3"/>
          </p:nvPr>
        </p:nvSpPr>
        <p:spPr>
          <a:xfrm>
            <a:off x="2692800" y="4816800"/>
            <a:ext cx="2581200" cy="122400"/>
          </a:xfrm>
          <a:prstGeom prst="rect">
            <a:avLst/>
          </a:prstGeom>
        </p:spPr>
        <p:txBody>
          <a:bodyPr vert="horz" lIns="0" tIns="0" rIns="0" bIns="0" rtlCol="0" anchor="b"/>
          <a:lstStyle>
            <a:lvl1pPr algn="l">
              <a:defRPr sz="800">
                <a:solidFill>
                  <a:schemeClr val="tx2"/>
                </a:solidFill>
                <a:latin typeface="+mn-lt"/>
              </a:defRPr>
            </a:lvl1pPr>
          </a:lstStyle>
          <a:p>
            <a:r>
              <a:rPr lang="en-US" dirty="0">
                <a:cs typeface="Arial" panose="020B0604020202020204" pitchFamily="34" charset="0"/>
              </a:rPr>
              <a:t>&lt;Change information classification in footer&gt;</a:t>
            </a:r>
          </a:p>
        </p:txBody>
      </p:sp>
      <p:sp>
        <p:nvSpPr>
          <p:cNvPr id="14" name="Title 1"/>
          <p:cNvSpPr>
            <a:spLocks noGrp="1"/>
          </p:cNvSpPr>
          <p:nvPr>
            <p:ph type="title" hasCustomPrompt="1"/>
          </p:nvPr>
        </p:nvSpPr>
        <p:spPr>
          <a:xfrm>
            <a:off x="417600" y="279249"/>
            <a:ext cx="8308800" cy="309600"/>
          </a:xfrm>
        </p:spPr>
        <p:txBody>
          <a:bodyPr/>
          <a:lstStyle>
            <a:lvl1pPr>
              <a:defRPr sz="2000" b="0">
                <a:solidFill>
                  <a:schemeClr val="tx1"/>
                </a:solidFill>
                <a:latin typeface="+mj-lt"/>
              </a:defRPr>
            </a:lvl1pPr>
          </a:lstStyle>
          <a:p>
            <a:r>
              <a:rPr lang="en-GB" dirty="0"/>
              <a:t>Click to edit headline</a:t>
            </a:r>
            <a:endParaRPr lang="en-US" dirty="0"/>
          </a:p>
        </p:txBody>
      </p:sp>
      <p:sp>
        <p:nvSpPr>
          <p:cNvPr id="17"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189"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marL="0" marR="0" lvl="0" indent="0" algn="l" defTabSz="457189" rtl="0" eaLnBrk="1" fontAlgn="base" latinLnBrk="0" hangingPunct="1">
              <a:lnSpc>
                <a:spcPct val="100000"/>
              </a:lnSpc>
              <a:spcBef>
                <a:spcPct val="0"/>
              </a:spcBef>
              <a:spcAft>
                <a:spcPts val="600"/>
              </a:spcAft>
              <a:buClrTx/>
              <a:buSzTx/>
              <a:buFont typeface="Arial" charset="0"/>
              <a:buNone/>
              <a:tabLst/>
              <a:defRPr/>
            </a:pPr>
            <a:r>
              <a:rPr lang="en-GB" dirty="0"/>
              <a:t>Click to edit secondary headline</a:t>
            </a:r>
          </a:p>
        </p:txBody>
      </p:sp>
    </p:spTree>
    <p:extLst>
      <p:ext uri="{BB962C8B-B14F-4D97-AF65-F5344CB8AC3E}">
        <p14:creationId xmlns:p14="http://schemas.microsoft.com/office/powerpoint/2010/main" val="21445140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3-1 Blue - EXTERNAL title slide">
    <p:spTree>
      <p:nvGrpSpPr>
        <p:cNvPr id="1" name=""/>
        <p:cNvGrpSpPr/>
        <p:nvPr/>
      </p:nvGrpSpPr>
      <p:grpSpPr>
        <a:xfrm>
          <a:off x="0" y="0"/>
          <a:ext cx="0" cy="0"/>
          <a:chOff x="0" y="0"/>
          <a:chExt cx="0" cy="0"/>
        </a:xfrm>
      </p:grpSpPr>
      <p:sp>
        <p:nvSpPr>
          <p:cNvPr id="6" name="Text Placeholder 42"/>
          <p:cNvSpPr>
            <a:spLocks noGrp="1"/>
          </p:cNvSpPr>
          <p:nvPr>
            <p:ph type="body" sz="quarter" idx="11" hasCustomPrompt="1"/>
          </p:nvPr>
        </p:nvSpPr>
        <p:spPr>
          <a:xfrm>
            <a:off x="367200" y="900000"/>
            <a:ext cx="8359200" cy="1980000"/>
          </a:xfrm>
          <a:prstGeom prst="rect">
            <a:avLst/>
          </a:prstGeom>
        </p:spPr>
        <p:txBody>
          <a:bodyPr lIns="0" tIns="0" rIns="0" bIns="0"/>
          <a:lstStyle>
            <a:lvl1pPr marL="0" indent="0">
              <a:spcBef>
                <a:spcPts val="0"/>
              </a:spcBef>
              <a:spcAft>
                <a:spcPts val="600"/>
              </a:spcAft>
              <a:buNone/>
              <a:defRPr sz="6600" baseline="0">
                <a:solidFill>
                  <a:schemeClr val="bg1"/>
                </a:solidFill>
                <a:latin typeface="Nokia Pure Headline Ultra Light" panose="020B0204020202020204" pitchFamily="34" charset="0"/>
              </a:defRPr>
            </a:lvl1pPr>
          </a:lstStyle>
          <a:p>
            <a:pPr lvl="0"/>
            <a:r>
              <a:rPr lang="en-US" dirty="0"/>
              <a:t>Main headline in sentence case here</a:t>
            </a:r>
          </a:p>
        </p:txBody>
      </p:sp>
      <p:sp>
        <p:nvSpPr>
          <p:cNvPr id="8" name="Text Placeholder 3"/>
          <p:cNvSpPr>
            <a:spLocks noGrp="1"/>
          </p:cNvSpPr>
          <p:nvPr>
            <p:ph type="body" sz="quarter" idx="12"/>
          </p:nvPr>
        </p:nvSpPr>
        <p:spPr>
          <a:xfrm>
            <a:off x="417600" y="3060000"/>
            <a:ext cx="8308800" cy="1576800"/>
          </a:xfrm>
          <a:prstGeom prst="rect">
            <a:avLst/>
          </a:prstGeom>
        </p:spPr>
        <p:txBody>
          <a:bodyPr lIns="0" tIns="0" rIns="0" bIns="0">
            <a:normAutofit/>
          </a:bodyPr>
          <a:lstStyle>
            <a:lvl1pPr marL="0" indent="0">
              <a:spcBef>
                <a:spcPts val="0"/>
              </a:spcBef>
              <a:spcAft>
                <a:spcPts val="600"/>
              </a:spcAft>
              <a:buNone/>
              <a:defRPr sz="1600">
                <a:solidFill>
                  <a:schemeClr val="bg1"/>
                </a:solidFill>
                <a:latin typeface="Nokia Pure Text Light" panose="020B0403020202020204" pitchFamily="34" charset="0"/>
                <a:ea typeface="Nokia Pure Text Light" panose="020B0403020202020204" pitchFamily="34" charset="0"/>
              </a:defRPr>
            </a:lvl1pPr>
            <a:lvl2pPr marL="230394" indent="0">
              <a:spcBef>
                <a:spcPts val="0"/>
              </a:spcBef>
              <a:spcAft>
                <a:spcPts val="600"/>
              </a:spcAft>
              <a:buNone/>
              <a:defRPr sz="1400">
                <a:solidFill>
                  <a:schemeClr val="bg1"/>
                </a:solidFill>
                <a:latin typeface="Nokia Pure Text Light" panose="020B0403020202020204" pitchFamily="34" charset="0"/>
                <a:ea typeface="Nokia Pure Text Light" panose="020B0403020202020204" pitchFamily="34" charset="0"/>
              </a:defRPr>
            </a:lvl2pPr>
            <a:lvl3pPr marL="462589" indent="0">
              <a:spcBef>
                <a:spcPts val="0"/>
              </a:spcBef>
              <a:spcAft>
                <a:spcPts val="600"/>
              </a:spcAft>
              <a:buNone/>
              <a:defRPr sz="1200">
                <a:solidFill>
                  <a:schemeClr val="bg1"/>
                </a:solidFill>
                <a:latin typeface="Nokia Pure Text Light" panose="020B0403020202020204" pitchFamily="34" charset="0"/>
                <a:ea typeface="Nokia Pure Text Light" panose="020B0403020202020204" pitchFamily="34" charset="0"/>
              </a:defRPr>
            </a:lvl3pPr>
            <a:lvl4pPr marL="692983" indent="0">
              <a:spcBef>
                <a:spcPts val="0"/>
              </a:spcBef>
              <a:spcAft>
                <a:spcPts val="600"/>
              </a:spcAft>
              <a:buNone/>
              <a:defRPr sz="1000">
                <a:solidFill>
                  <a:schemeClr val="bg1"/>
                </a:solidFill>
                <a:latin typeface="Nokia Pure Text Light" panose="020B0403020202020204" pitchFamily="34" charset="0"/>
                <a:ea typeface="Nokia Pure Text Light" panose="020B0403020202020204" pitchFamily="34" charset="0"/>
              </a:defRPr>
            </a:lvl4pPr>
            <a:lvl5pPr marL="923377" indent="0">
              <a:spcBef>
                <a:spcPts val="0"/>
              </a:spcBef>
              <a:spcAft>
                <a:spcPts val="600"/>
              </a:spcAft>
              <a:buFont typeface="Arial" panose="020B0604020202020204" pitchFamily="34" charset="0"/>
              <a:buNone/>
              <a:defRPr sz="800">
                <a:solidFill>
                  <a:schemeClr val="bg1"/>
                </a:solidFill>
                <a:latin typeface="Nokia Pure Text Light" panose="020B0403020202020204" pitchFamily="34" charset="0"/>
                <a:ea typeface="Nokia Pure Text Light" panose="020B0403020202020204" pitchFamily="34" charset="0"/>
              </a:defRPr>
            </a:lvl5pPr>
            <a:lvl6pPr marL="1153772" indent="0">
              <a:spcBef>
                <a:spcPts val="0"/>
              </a:spcBef>
              <a:spcAft>
                <a:spcPts val="600"/>
              </a:spcAft>
              <a:buFont typeface="Nokia Pure Text" panose="020B0503020202020204" pitchFamily="34" charset="0"/>
              <a:buNone/>
              <a:defRPr sz="800" baseline="0">
                <a:solidFill>
                  <a:schemeClr val="bg1"/>
                </a:solidFill>
                <a:latin typeface="Nokia Pure Text Light" panose="020B0403020202020204" pitchFamily="34" charset="0"/>
                <a:ea typeface="Nokia Pure Text Light" panose="020B0403020202020204" pitchFamily="34" charset="0"/>
              </a:defRPr>
            </a:lvl6pPr>
            <a:lvl7pPr marL="1384166" indent="0">
              <a:spcBef>
                <a:spcPts val="0"/>
              </a:spcBef>
              <a:spcAft>
                <a:spcPts val="600"/>
              </a:spcAft>
              <a:buNone/>
              <a:defRPr sz="700">
                <a:solidFill>
                  <a:schemeClr val="bg1"/>
                </a:solidFill>
                <a:latin typeface="Nokia Pure Text Light" panose="020B0403020202020204" pitchFamily="34" charset="0"/>
                <a:ea typeface="Nokia Pure Text Light" panose="020B0403020202020204" pitchFamily="34" charset="0"/>
              </a:defRPr>
            </a:lvl7pPr>
            <a:lvl8pPr marL="1614560" indent="0">
              <a:spcBef>
                <a:spcPts val="0"/>
              </a:spcBef>
              <a:spcAft>
                <a:spcPts val="600"/>
              </a:spcAft>
              <a:buNone/>
              <a:defRPr sz="600">
                <a:solidFill>
                  <a:schemeClr val="bg1"/>
                </a:solidFill>
                <a:latin typeface="Nokia Pure Text Light" panose="020B0403020202020204" pitchFamily="34" charset="0"/>
                <a:ea typeface="Nokia Pure Text Light" panose="020B0403020202020204" pitchFamily="34" charset="0"/>
              </a:defRPr>
            </a:lvl8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69989" y="34045"/>
            <a:ext cx="1589956" cy="669288"/>
          </a:xfrm>
          <a:prstGeom prst="rect">
            <a:avLst/>
          </a:prstGeom>
        </p:spPr>
      </p:pic>
      <p:sp>
        <p:nvSpPr>
          <p:cNvPr id="7" name="Footer Placeholder 27"/>
          <p:cNvSpPr>
            <a:spLocks noGrp="1"/>
          </p:cNvSpPr>
          <p:nvPr>
            <p:ph type="ftr" sz="quarter" idx="3"/>
          </p:nvPr>
        </p:nvSpPr>
        <p:spPr>
          <a:xfrm>
            <a:off x="2304000" y="4816800"/>
            <a:ext cx="4536000" cy="122400"/>
          </a:xfrm>
          <a:prstGeom prst="rect">
            <a:avLst/>
          </a:prstGeom>
        </p:spPr>
        <p:txBody>
          <a:bodyPr vert="horz" lIns="0" tIns="0" rIns="0" bIns="0" rtlCol="0" anchor="b"/>
          <a:lstStyle>
            <a:lvl1pPr algn="l">
              <a:defRPr sz="80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GB" dirty="0"/>
              <a:t>Confidential</a:t>
            </a:r>
            <a:endParaRPr lang="en-US" dirty="0"/>
          </a:p>
        </p:txBody>
      </p:sp>
    </p:spTree>
    <p:extLst>
      <p:ext uri="{BB962C8B-B14F-4D97-AF65-F5344CB8AC3E}">
        <p14:creationId xmlns:p14="http://schemas.microsoft.com/office/powerpoint/2010/main" val="14000943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2 White - one col tier text with headlin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noProof="0" dirty="0"/>
              <a:t>Click to edit secondary headline</a:t>
            </a:r>
          </a:p>
        </p:txBody>
      </p:sp>
      <p:sp>
        <p:nvSpPr>
          <p:cNvPr id="43" name="Text Placeholder 42"/>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noProof="0" dirty="0"/>
              <a:t>Click to edit headline</a:t>
            </a:r>
          </a:p>
        </p:txBody>
      </p:sp>
      <p:sp>
        <p:nvSpPr>
          <p:cNvPr id="4" name="Text Placeholder 3"/>
          <p:cNvSpPr>
            <a:spLocks noGrp="1"/>
          </p:cNvSpPr>
          <p:nvPr>
            <p:ph type="body" sz="quarter" idx="12"/>
          </p:nvPr>
        </p:nvSpPr>
        <p:spPr>
          <a:xfrm>
            <a:off x="417600" y="1080000"/>
            <a:ext cx="8308800" cy="3560400"/>
          </a:xfrm>
          <a:prstGeom prst="rect">
            <a:avLst/>
          </a:prstGeom>
        </p:spPr>
        <p:txBody>
          <a:bodyPr lIns="0" tIns="0" rIns="0" bIns="0">
            <a:normAutofit/>
          </a:bodyPr>
          <a:lstStyle>
            <a:lvl1pPr marL="0" indent="0">
              <a:spcBef>
                <a:spcPts val="0"/>
              </a:spcBef>
              <a:spcAft>
                <a:spcPts val="600"/>
              </a:spcAft>
              <a:buNone/>
              <a:defRPr sz="1600">
                <a:solidFill>
                  <a:schemeClr val="tx2"/>
                </a:solidFill>
                <a:latin typeface="Nokia Pure Text Light" panose="020B0403020202020204" pitchFamily="34" charset="0"/>
                <a:ea typeface="Nokia Pure Text Light" panose="020B0403020202020204" pitchFamily="34" charset="0"/>
              </a:defRPr>
            </a:lvl1pPr>
            <a:lvl2pPr marL="230382" indent="0">
              <a:spcBef>
                <a:spcPts val="0"/>
              </a:spcBef>
              <a:spcAft>
                <a:spcPts val="600"/>
              </a:spcAft>
              <a:buNone/>
              <a:defRPr sz="1400">
                <a:solidFill>
                  <a:schemeClr val="tx2"/>
                </a:solidFill>
                <a:latin typeface="Nokia Pure Text Light" panose="020B0403020202020204" pitchFamily="34" charset="0"/>
                <a:ea typeface="Nokia Pure Text Light" panose="020B0403020202020204" pitchFamily="34" charset="0"/>
              </a:defRPr>
            </a:lvl2pPr>
            <a:lvl3pPr marL="462566" indent="0">
              <a:spcBef>
                <a:spcPts val="0"/>
              </a:spcBef>
              <a:spcAft>
                <a:spcPts val="600"/>
              </a:spcAft>
              <a:buNone/>
              <a:defRPr sz="1200">
                <a:solidFill>
                  <a:schemeClr val="tx2"/>
                </a:solidFill>
                <a:latin typeface="Nokia Pure Text Light" panose="020B0403020202020204" pitchFamily="34" charset="0"/>
                <a:ea typeface="Nokia Pure Text Light" panose="020B0403020202020204" pitchFamily="34" charset="0"/>
              </a:defRPr>
            </a:lvl3pPr>
            <a:lvl4pPr marL="692949" indent="0">
              <a:spcBef>
                <a:spcPts val="0"/>
              </a:spcBef>
              <a:spcAft>
                <a:spcPts val="600"/>
              </a:spcAft>
              <a:buNone/>
              <a:defRPr sz="1000">
                <a:solidFill>
                  <a:schemeClr val="tx2"/>
                </a:solidFill>
                <a:latin typeface="Nokia Pure Text Light" panose="020B0403020202020204" pitchFamily="34" charset="0"/>
                <a:ea typeface="Nokia Pure Text Light" panose="020B0403020202020204" pitchFamily="34" charset="0"/>
              </a:defRPr>
            </a:lvl4pPr>
            <a:lvl5pPr marL="923331" indent="0">
              <a:spcBef>
                <a:spcPts val="0"/>
              </a:spcBef>
              <a:spcAft>
                <a:spcPts val="600"/>
              </a:spcAft>
              <a:buFont typeface="Arial" panose="020B0604020202020204" pitchFamily="34" charset="0"/>
              <a:buNone/>
              <a:defRPr sz="800">
                <a:solidFill>
                  <a:schemeClr val="tx2"/>
                </a:solidFill>
                <a:latin typeface="Nokia Pure Text Light" panose="020B0403020202020204" pitchFamily="34" charset="0"/>
                <a:ea typeface="Nokia Pure Text Light" panose="020B0403020202020204" pitchFamily="34" charset="0"/>
              </a:defRPr>
            </a:lvl5pPr>
            <a:lvl6pPr marL="1382297" indent="-228582">
              <a:spcBef>
                <a:spcPts val="0"/>
              </a:spcBef>
              <a:spcAft>
                <a:spcPts val="600"/>
              </a:spcAft>
              <a:buFont typeface="Nokia Pure Text" panose="020B0503020202020204" pitchFamily="34" charset="0"/>
              <a:buChar char="‒"/>
              <a:defRPr sz="800" baseline="0">
                <a:solidFill>
                  <a:schemeClr val="tx2"/>
                </a:solidFill>
                <a:latin typeface="Nokia Pure Text Light" panose="020B0403020202020204" pitchFamily="34" charset="0"/>
                <a:ea typeface="Nokia Pure Text Light" panose="020B0403020202020204" pitchFamily="34" charset="0"/>
              </a:defRPr>
            </a:lvl6pPr>
            <a:lvl7pPr marL="1612680">
              <a:spcBef>
                <a:spcPts val="0"/>
              </a:spcBef>
              <a:spcAft>
                <a:spcPts val="600"/>
              </a:spcAft>
              <a:defRPr sz="700">
                <a:solidFill>
                  <a:schemeClr val="tx2"/>
                </a:solidFill>
                <a:latin typeface="Nokia Pure Text Light" panose="020B0403020202020204" pitchFamily="34" charset="0"/>
                <a:ea typeface="Nokia Pure Text Light" panose="020B0403020202020204" pitchFamily="34" charset="0"/>
              </a:defRPr>
            </a:lvl7pPr>
            <a:lvl8pPr marL="1843062">
              <a:spcBef>
                <a:spcPts val="0"/>
              </a:spcBef>
              <a:spcAft>
                <a:spcPts val="600"/>
              </a:spcAft>
              <a:defRPr sz="600">
                <a:solidFill>
                  <a:schemeClr val="tx2"/>
                </a:solidFill>
                <a:latin typeface="Nokia Pure Text Light" panose="020B0403020202020204" pitchFamily="34" charset="0"/>
                <a:ea typeface="Nokia Pure Text Light" panose="020B0403020202020204" pitchFamily="34" charset="0"/>
              </a:defRPr>
            </a:lvl8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6" name="Footer Placeholder 27"/>
          <p:cNvSpPr>
            <a:spLocks noGrp="1"/>
          </p:cNvSpPr>
          <p:nvPr>
            <p:ph type="ftr" sz="quarter" idx="3"/>
          </p:nvPr>
        </p:nvSpPr>
        <p:spPr>
          <a:xfrm>
            <a:off x="2304000" y="4816800"/>
            <a:ext cx="4536000" cy="122400"/>
          </a:xfrm>
          <a:prstGeom prst="rect">
            <a:avLst/>
          </a:prstGeom>
        </p:spPr>
        <p:txBody>
          <a:bodyPr vert="horz" lIns="0" tIns="0" rIns="0" bIns="0" rtlCol="0" anchor="b"/>
          <a:lstStyle>
            <a:lvl1pPr algn="l">
              <a:defRPr sz="80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pPr defTabSz="685800">
              <a:defRPr/>
            </a:pPr>
            <a:r>
              <a:rPr lang="en-US">
                <a:solidFill>
                  <a:srgbClr val="001135"/>
                </a:solidFill>
              </a:rPr>
              <a:t>&lt;Document ID: change ID in footer or remove&gt; &lt;Change information classification in footer&gt;</a:t>
            </a:r>
            <a:endParaRPr lang="en-US" dirty="0">
              <a:solidFill>
                <a:srgbClr val="001135"/>
              </a:solidFill>
            </a:endParaRPr>
          </a:p>
        </p:txBody>
      </p:sp>
    </p:spTree>
    <p:extLst>
      <p:ext uri="{BB962C8B-B14F-4D97-AF65-F5344CB8AC3E}">
        <p14:creationId xmlns:p14="http://schemas.microsoft.com/office/powerpoint/2010/main" val="14789573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1 White - plain with headlin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noProof="0" dirty="0"/>
              <a:t>Click to edit secondary headline</a:t>
            </a:r>
          </a:p>
        </p:txBody>
      </p:sp>
      <p:sp>
        <p:nvSpPr>
          <p:cNvPr id="68" name="Text Placeholder 42"/>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noProof="0" dirty="0"/>
              <a:t>Click to edit headline</a:t>
            </a:r>
          </a:p>
        </p:txBody>
      </p:sp>
      <p:sp>
        <p:nvSpPr>
          <p:cNvPr id="5" name="Footer Placeholder 27"/>
          <p:cNvSpPr>
            <a:spLocks noGrp="1"/>
          </p:cNvSpPr>
          <p:nvPr>
            <p:ph type="ftr" sz="quarter" idx="3"/>
          </p:nvPr>
        </p:nvSpPr>
        <p:spPr>
          <a:xfrm>
            <a:off x="2304000" y="4816800"/>
            <a:ext cx="4536000" cy="122400"/>
          </a:xfrm>
          <a:prstGeom prst="rect">
            <a:avLst/>
          </a:prstGeom>
        </p:spPr>
        <p:txBody>
          <a:bodyPr vert="horz" lIns="0" tIns="0" rIns="0" bIns="0" rtlCol="0" anchor="b"/>
          <a:lstStyle>
            <a:lvl1pPr algn="l">
              <a:defRPr sz="80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pPr defTabSz="685800">
              <a:defRPr/>
            </a:pPr>
            <a:r>
              <a:rPr lang="en-US">
                <a:solidFill>
                  <a:srgbClr val="001135"/>
                </a:solidFill>
              </a:rPr>
              <a:t>&lt;Document ID: change ID in footer or remove&gt; &lt;Change information classification in footer&gt;</a:t>
            </a:r>
            <a:endParaRPr lang="en-US" dirty="0">
              <a:solidFill>
                <a:srgbClr val="001135"/>
              </a:solidFill>
            </a:endParaRPr>
          </a:p>
        </p:txBody>
      </p:sp>
    </p:spTree>
    <p:extLst>
      <p:ext uri="{BB962C8B-B14F-4D97-AF65-F5344CB8AC3E}">
        <p14:creationId xmlns:p14="http://schemas.microsoft.com/office/powerpoint/2010/main" val="14447782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9_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17600" y="1075052"/>
            <a:ext cx="3722352" cy="2808312"/>
          </a:xfrm>
        </p:spPr>
        <p:txBody>
          <a:bodyPr/>
          <a:lstStyle>
            <a:lvl1pPr>
              <a:defRPr sz="4000" b="0" i="0">
                <a:solidFill>
                  <a:schemeClr val="bg1"/>
                </a:solidFill>
                <a:latin typeface="Nokia Pure Headline Ultra Light" charset="0"/>
                <a:ea typeface="Nokia Pure Headline Ultra Light" charset="0"/>
                <a:cs typeface="Nokia Pure Headline Ultra Light" charset="0"/>
              </a:defRPr>
            </a:lvl1pPr>
          </a:lstStyle>
          <a:p>
            <a:r>
              <a:rPr lang="en-US" dirty="0"/>
              <a:t>Click to edit Master </a:t>
            </a:r>
            <a:r>
              <a:rPr lang="en-US"/>
              <a:t>title style</a:t>
            </a:r>
          </a:p>
        </p:txBody>
      </p:sp>
      <p:pic>
        <p:nvPicPr>
          <p:cNvPr id="5" name="Picture 4" descr="Nokia_logo_White-0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95538" y="339503"/>
            <a:ext cx="1148284" cy="242229"/>
          </a:xfrm>
          <a:prstGeom prst="rect">
            <a:avLst/>
          </a:prstGeom>
        </p:spPr>
      </p:pic>
    </p:spTree>
    <p:extLst>
      <p:ext uri="{BB962C8B-B14F-4D97-AF65-F5344CB8AC3E}">
        <p14:creationId xmlns:p14="http://schemas.microsoft.com/office/powerpoint/2010/main" val="25622142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3_Single Text Layout">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CD5DDEE8-FF3C-4742-BB8C-B09BB2526ACE}"/>
              </a:ext>
            </a:extLst>
          </p:cNvPr>
          <p:cNvSpPr>
            <a:spLocks noGrp="1"/>
          </p:cNvSpPr>
          <p:nvPr>
            <p:ph type="ftr" sz="quarter" idx="10"/>
          </p:nvPr>
        </p:nvSpPr>
        <p:spPr/>
        <p:txBody>
          <a:bodyPr/>
          <a:lstStyle/>
          <a:p>
            <a:r>
              <a:rPr lang="en-GB"/>
              <a:t>&lt;Document ID: change ID in footer or remove&gt;</a:t>
            </a:r>
            <a:endParaRPr lang="en-US"/>
          </a:p>
        </p:txBody>
      </p:sp>
      <p:sp>
        <p:nvSpPr>
          <p:cNvPr id="4" name="Text Placeholder 12">
            <a:extLst>
              <a:ext uri="{FF2B5EF4-FFF2-40B4-BE49-F238E27FC236}">
                <a16:creationId xmlns:a16="http://schemas.microsoft.com/office/drawing/2014/main" id="{B4B383DF-E841-4958-AC70-1FE077578D06}"/>
              </a:ext>
            </a:extLst>
          </p:cNvPr>
          <p:cNvSpPr>
            <a:spLocks noGrp="1"/>
          </p:cNvSpPr>
          <p:nvPr>
            <p:ph type="body" sz="quarter" idx="11"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noProof="0"/>
              <a:t>Click to edit secondary headline</a:t>
            </a:r>
          </a:p>
        </p:txBody>
      </p:sp>
      <p:sp>
        <p:nvSpPr>
          <p:cNvPr id="5" name="Text Placeholder 42">
            <a:extLst>
              <a:ext uri="{FF2B5EF4-FFF2-40B4-BE49-F238E27FC236}">
                <a16:creationId xmlns:a16="http://schemas.microsoft.com/office/drawing/2014/main" id="{6D425CB6-0BAB-4AB6-ADCE-D68F0C1DF88A}"/>
              </a:ext>
            </a:extLst>
          </p:cNvPr>
          <p:cNvSpPr>
            <a:spLocks noGrp="1"/>
          </p:cNvSpPr>
          <p:nvPr>
            <p:ph type="body" sz="quarter" idx="12"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noProof="0"/>
              <a:t>Click to edit headline</a:t>
            </a:r>
          </a:p>
        </p:txBody>
      </p:sp>
      <p:sp>
        <p:nvSpPr>
          <p:cNvPr id="6" name="Text Placeholder 3">
            <a:extLst>
              <a:ext uri="{FF2B5EF4-FFF2-40B4-BE49-F238E27FC236}">
                <a16:creationId xmlns:a16="http://schemas.microsoft.com/office/drawing/2014/main" id="{087D8427-6029-4956-BF93-C47F0DB87979}"/>
              </a:ext>
            </a:extLst>
          </p:cNvPr>
          <p:cNvSpPr>
            <a:spLocks noGrp="1"/>
          </p:cNvSpPr>
          <p:nvPr>
            <p:ph type="body" sz="quarter" idx="13"/>
          </p:nvPr>
        </p:nvSpPr>
        <p:spPr>
          <a:xfrm>
            <a:off x="417600" y="1080000"/>
            <a:ext cx="8308800" cy="3560400"/>
          </a:xfrm>
          <a:prstGeom prst="rect">
            <a:avLst/>
          </a:prstGeom>
        </p:spPr>
        <p:txBody>
          <a:bodyPr lIns="0" tIns="0" rIns="0" bIns="0">
            <a:normAutofit/>
          </a:bodyPr>
          <a:lstStyle>
            <a:lvl1pPr marL="0" indent="0">
              <a:spcBef>
                <a:spcPts val="0"/>
              </a:spcBef>
              <a:spcAft>
                <a:spcPts val="600"/>
              </a:spcAft>
              <a:buNone/>
              <a:defRPr sz="1600">
                <a:solidFill>
                  <a:schemeClr val="tx2"/>
                </a:solidFill>
                <a:latin typeface="+mn-lt"/>
              </a:defRPr>
            </a:lvl1pPr>
            <a:lvl2pPr marL="230388" indent="0">
              <a:spcBef>
                <a:spcPts val="0"/>
              </a:spcBef>
              <a:spcAft>
                <a:spcPts val="600"/>
              </a:spcAft>
              <a:buNone/>
              <a:defRPr sz="1400">
                <a:solidFill>
                  <a:schemeClr val="tx2"/>
                </a:solidFill>
                <a:latin typeface="+mn-lt"/>
              </a:defRPr>
            </a:lvl2pPr>
            <a:lvl3pPr marL="462578" indent="0">
              <a:spcBef>
                <a:spcPts val="0"/>
              </a:spcBef>
              <a:spcAft>
                <a:spcPts val="600"/>
              </a:spcAft>
              <a:buNone/>
              <a:defRPr sz="1200">
                <a:solidFill>
                  <a:schemeClr val="tx2"/>
                </a:solidFill>
                <a:latin typeface="+mn-lt"/>
              </a:defRPr>
            </a:lvl3pPr>
            <a:lvl4pPr marL="692966" indent="0">
              <a:spcBef>
                <a:spcPts val="0"/>
              </a:spcBef>
              <a:spcAft>
                <a:spcPts val="600"/>
              </a:spcAft>
              <a:buNone/>
              <a:defRPr sz="1000">
                <a:solidFill>
                  <a:schemeClr val="tx2"/>
                </a:solidFill>
                <a:latin typeface="+mn-lt"/>
              </a:defRPr>
            </a:lvl4pPr>
            <a:lvl5pPr marL="923354" indent="0">
              <a:spcBef>
                <a:spcPts val="0"/>
              </a:spcBef>
              <a:spcAft>
                <a:spcPts val="600"/>
              </a:spcAft>
              <a:buFont typeface="Arial" panose="020B0604020202020204" pitchFamily="34" charset="0"/>
              <a:buNone/>
              <a:defRPr sz="800">
                <a:solidFill>
                  <a:schemeClr val="tx2"/>
                </a:solidFill>
                <a:latin typeface="+mn-lt"/>
              </a:defRPr>
            </a:lvl5pPr>
            <a:lvl6pPr marL="1382332" indent="-228588">
              <a:spcBef>
                <a:spcPts val="0"/>
              </a:spcBef>
              <a:spcAft>
                <a:spcPts val="600"/>
              </a:spcAft>
              <a:buFont typeface="Nokia Pure Text" panose="020B0503020202020204" pitchFamily="34" charset="0"/>
              <a:buChar char="‒"/>
              <a:defRPr sz="800" baseline="0">
                <a:solidFill>
                  <a:schemeClr val="tx2"/>
                </a:solidFill>
              </a:defRPr>
            </a:lvl6pPr>
            <a:lvl7pPr marL="1612720">
              <a:spcBef>
                <a:spcPts val="0"/>
              </a:spcBef>
              <a:spcAft>
                <a:spcPts val="600"/>
              </a:spcAft>
              <a:defRPr sz="700">
                <a:solidFill>
                  <a:schemeClr val="tx2"/>
                </a:solidFill>
              </a:defRPr>
            </a:lvl7pPr>
            <a:lvl8pPr marL="1843108">
              <a:spcBef>
                <a:spcPts val="0"/>
              </a:spcBef>
              <a:spcAft>
                <a:spcPts val="600"/>
              </a:spcAft>
              <a:defRPr sz="600">
                <a:solidFill>
                  <a:schemeClr val="tx2"/>
                </a:solidFill>
              </a:defRPr>
            </a:lvl8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416662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1 White - plain with headlin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noProof="0" dirty="0"/>
              <a:t>Click to edit secondary headline</a:t>
            </a:r>
          </a:p>
        </p:txBody>
      </p:sp>
      <p:sp>
        <p:nvSpPr>
          <p:cNvPr id="68" name="Text Placeholder 42"/>
          <p:cNvSpPr>
            <a:spLocks noGrp="1"/>
          </p:cNvSpPr>
          <p:nvPr>
            <p:ph type="body" sz="quarter" idx="11"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noProof="0" dirty="0"/>
              <a:t>Click to edit headline</a:t>
            </a:r>
          </a:p>
        </p:txBody>
      </p:sp>
      <p:sp>
        <p:nvSpPr>
          <p:cNvPr id="5" name="Footer Placeholder 27"/>
          <p:cNvSpPr>
            <a:spLocks noGrp="1"/>
          </p:cNvSpPr>
          <p:nvPr>
            <p:ph type="ftr" sz="quarter" idx="3"/>
          </p:nvPr>
        </p:nvSpPr>
        <p:spPr>
          <a:xfrm>
            <a:off x="2304000" y="4816800"/>
            <a:ext cx="4536000" cy="122400"/>
          </a:xfrm>
          <a:prstGeom prst="rect">
            <a:avLst/>
          </a:prstGeom>
        </p:spPr>
        <p:txBody>
          <a:bodyPr vert="horz" lIns="0" tIns="0" rIns="0" bIns="0" rtlCol="0" anchor="b"/>
          <a:lstStyle>
            <a:lvl1pPr algn="l">
              <a:defRPr sz="80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dirty="0"/>
              <a:t>Confidential</a:t>
            </a:r>
          </a:p>
        </p:txBody>
      </p:sp>
    </p:spTree>
    <p:extLst>
      <p:ext uri="{BB962C8B-B14F-4D97-AF65-F5344CB8AC3E}">
        <p14:creationId xmlns:p14="http://schemas.microsoft.com/office/powerpoint/2010/main" val="3878105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1-1 White - plain with headlines">
    <p:spTree>
      <p:nvGrpSpPr>
        <p:cNvPr id="1" name=""/>
        <p:cNvGrpSpPr/>
        <p:nvPr/>
      </p:nvGrpSpPr>
      <p:grpSpPr>
        <a:xfrm>
          <a:off x="0" y="0"/>
          <a:ext cx="0" cy="0"/>
          <a:chOff x="0" y="0"/>
          <a:chExt cx="0" cy="0"/>
        </a:xfrm>
      </p:grpSpPr>
      <p:sp>
        <p:nvSpPr>
          <p:cNvPr id="13" name="Text Placeholder 12"/>
          <p:cNvSpPr>
            <a:spLocks noGrp="1"/>
          </p:cNvSpPr>
          <p:nvPr>
            <p:ph type="body" sz="quarter" idx="10" hasCustomPrompt="1"/>
          </p:nvPr>
        </p:nvSpPr>
        <p:spPr>
          <a:xfrm>
            <a:off x="417600" y="689460"/>
            <a:ext cx="8308800" cy="309600"/>
          </a:xfrm>
          <a:prstGeom prst="rect">
            <a:avLst/>
          </a:prstGeom>
        </p:spPr>
        <p:txBody>
          <a:bodyPr lIns="0" tIns="0" rIns="0" bIns="0"/>
          <a:lstStyle>
            <a:lvl1pPr marL="0" indent="0">
              <a:buNone/>
              <a:defRPr sz="2800">
                <a:solidFill>
                  <a:schemeClr val="bg2"/>
                </a:solidFill>
                <a:latin typeface="Nokia Pure Headline Ultra Light" panose="020B0204020202020204" pitchFamily="34" charset="0"/>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dirty="0"/>
              <a:t>Click to edit secondary headline</a:t>
            </a:r>
          </a:p>
        </p:txBody>
      </p:sp>
      <p:sp>
        <p:nvSpPr>
          <p:cNvPr id="3" name="Titel 2"/>
          <p:cNvSpPr>
            <a:spLocks noGrp="1"/>
          </p:cNvSpPr>
          <p:nvPr>
            <p:ph type="title" hasCustomPrompt="1"/>
          </p:nvPr>
        </p:nvSpPr>
        <p:spPr/>
        <p:txBody>
          <a:bodyPr/>
          <a:lstStyle>
            <a:lvl1pPr>
              <a:defRPr lang="en-US" sz="2800" kern="1200" baseline="0" dirty="0">
                <a:solidFill>
                  <a:schemeClr val="tx1"/>
                </a:solidFill>
                <a:latin typeface="Nokia Pure Headline Ultra Light" panose="020B0204020202020204" pitchFamily="34" charset="0"/>
                <a:ea typeface="+mn-ea"/>
                <a:cs typeface="+mn-cs"/>
              </a:defRPr>
            </a:lvl1pPr>
          </a:lstStyle>
          <a:p>
            <a:pPr lvl="0"/>
            <a:r>
              <a:rPr lang="en-US" dirty="0"/>
              <a:t>Click to edit headline</a:t>
            </a:r>
          </a:p>
        </p:txBody>
      </p:sp>
      <p:sp>
        <p:nvSpPr>
          <p:cNvPr id="5" name="Footer Placeholder 27"/>
          <p:cNvSpPr>
            <a:spLocks noGrp="1"/>
          </p:cNvSpPr>
          <p:nvPr>
            <p:ph type="ftr" sz="quarter" idx="3"/>
          </p:nvPr>
        </p:nvSpPr>
        <p:spPr>
          <a:xfrm>
            <a:off x="2304000" y="4816800"/>
            <a:ext cx="4536000" cy="122400"/>
          </a:xfrm>
          <a:prstGeom prst="rect">
            <a:avLst/>
          </a:prstGeom>
        </p:spPr>
        <p:txBody>
          <a:bodyPr vert="horz" lIns="0" tIns="0" rIns="0" bIns="0" rtlCol="0" anchor="b"/>
          <a:lstStyle>
            <a:lvl1pPr algn="l">
              <a:defRPr sz="80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dirty="0"/>
              <a:t>Confidential</a:t>
            </a:r>
          </a:p>
        </p:txBody>
      </p:sp>
    </p:spTree>
    <p:extLst>
      <p:ext uri="{BB962C8B-B14F-4D97-AF65-F5344CB8AC3E}">
        <p14:creationId xmlns:p14="http://schemas.microsoft.com/office/powerpoint/2010/main" val="2908987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2_Title">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BE8D2B2-EA97-4CF9-8937-7FE78078C10D}"/>
              </a:ext>
            </a:extLst>
          </p:cNvPr>
          <p:cNvGraphicFramePr>
            <a:graphicFrameLocks noChangeAspect="1"/>
          </p:cNvGraphicFramePr>
          <p:nvPr userDrawn="1">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8719" name="think-cell Slide" r:id="rId4" imgW="270" imgH="270" progId="TCLayout.ActiveDocument.1">
                  <p:embed/>
                </p:oleObj>
              </mc:Choice>
              <mc:Fallback>
                <p:oleObj name="think-cell Slide" r:id="rId4" imgW="270" imgH="270" progId="TCLayout.ActiveDocument.1">
                  <p:embed/>
                  <p:pic>
                    <p:nvPicPr>
                      <p:cNvPr id="2" name="Object 1" hidden="1">
                        <a:extLst>
                          <a:ext uri="{FF2B5EF4-FFF2-40B4-BE49-F238E27FC236}">
                            <a16:creationId xmlns:a16="http://schemas.microsoft.com/office/drawing/2014/main" id="{BBE8D2B2-EA97-4CF9-8937-7FE78078C10D}"/>
                          </a:ext>
                        </a:extLst>
                      </p:cNvPr>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Footer Placeholder 2">
            <a:extLst>
              <a:ext uri="{FF2B5EF4-FFF2-40B4-BE49-F238E27FC236}">
                <a16:creationId xmlns:a16="http://schemas.microsoft.com/office/drawing/2014/main" id="{3A1D69DC-9F16-4CA4-A0E0-1872B8AD5DBC}"/>
              </a:ext>
            </a:extLst>
          </p:cNvPr>
          <p:cNvSpPr>
            <a:spLocks noGrp="1"/>
          </p:cNvSpPr>
          <p:nvPr>
            <p:ph type="ftr" sz="quarter" idx="10"/>
          </p:nvPr>
        </p:nvSpPr>
        <p:spPr>
          <a:xfrm>
            <a:off x="2304000" y="4816800"/>
            <a:ext cx="4536000" cy="122400"/>
          </a:xfrm>
          <a:prstGeom prst="rect">
            <a:avLst/>
          </a:prstGeom>
        </p:spPr>
        <p:txBody>
          <a:bodyPr/>
          <a:lstStyle/>
          <a:p>
            <a:r>
              <a:rPr lang="en-GB" dirty="0"/>
              <a:t>Confidential</a:t>
            </a:r>
            <a:endParaRPr lang="en-US" dirty="0"/>
          </a:p>
        </p:txBody>
      </p:sp>
      <p:sp>
        <p:nvSpPr>
          <p:cNvPr id="4" name="Text Placeholder 12">
            <a:extLst>
              <a:ext uri="{FF2B5EF4-FFF2-40B4-BE49-F238E27FC236}">
                <a16:creationId xmlns:a16="http://schemas.microsoft.com/office/drawing/2014/main" id="{99A4E175-66C0-4DDD-AA07-5D4B03CEA1D0}"/>
              </a:ext>
            </a:extLst>
          </p:cNvPr>
          <p:cNvSpPr>
            <a:spLocks noGrp="1"/>
          </p:cNvSpPr>
          <p:nvPr>
            <p:ph type="body" sz="quarter" idx="11" hasCustomPrompt="1"/>
          </p:nvPr>
        </p:nvSpPr>
        <p:spPr>
          <a:xfrm>
            <a:off x="417600" y="590400"/>
            <a:ext cx="8308800" cy="309600"/>
          </a:xfrm>
          <a:prstGeom prst="rect">
            <a:avLst/>
          </a:prstGeom>
        </p:spPr>
        <p:txBody>
          <a:bodyPr lIns="0" tIns="0" rIns="0" bIns="0"/>
          <a:lstStyle>
            <a:lvl1pPr marL="0" indent="0">
              <a:buNone/>
              <a:defRPr sz="2000">
                <a:solidFill>
                  <a:schemeClr val="bg2"/>
                </a:solidFill>
                <a:latin typeface="+mj-lt"/>
              </a:defRPr>
            </a:lvl1pPr>
            <a:lvl2pPr>
              <a:defRPr sz="2000">
                <a:latin typeface="+mj-lt"/>
              </a:defRPr>
            </a:lvl2pPr>
            <a:lvl3pPr>
              <a:defRPr sz="2000">
                <a:latin typeface="+mj-lt"/>
              </a:defRPr>
            </a:lvl3pPr>
            <a:lvl4pPr>
              <a:defRPr sz="2000">
                <a:latin typeface="+mj-lt"/>
              </a:defRPr>
            </a:lvl4pPr>
            <a:lvl5pPr>
              <a:defRPr sz="2000">
                <a:latin typeface="+mj-lt"/>
              </a:defRPr>
            </a:lvl5pPr>
          </a:lstStyle>
          <a:p>
            <a:pPr lvl="0"/>
            <a:r>
              <a:rPr lang="en-US" noProof="0" dirty="0"/>
              <a:t>Click to edit secondary headline</a:t>
            </a:r>
          </a:p>
        </p:txBody>
      </p:sp>
      <p:sp>
        <p:nvSpPr>
          <p:cNvPr id="5" name="Text Placeholder 42">
            <a:extLst>
              <a:ext uri="{FF2B5EF4-FFF2-40B4-BE49-F238E27FC236}">
                <a16:creationId xmlns:a16="http://schemas.microsoft.com/office/drawing/2014/main" id="{F4102E0A-65A1-4E0C-ABCA-2CEBB8D5BF5D}"/>
              </a:ext>
            </a:extLst>
          </p:cNvPr>
          <p:cNvSpPr>
            <a:spLocks noGrp="1"/>
          </p:cNvSpPr>
          <p:nvPr>
            <p:ph type="body" sz="quarter" idx="12" hasCustomPrompt="1"/>
          </p:nvPr>
        </p:nvSpPr>
        <p:spPr>
          <a:xfrm>
            <a:off x="417600" y="280800"/>
            <a:ext cx="8308800" cy="309600"/>
          </a:xfrm>
          <a:prstGeom prst="rect">
            <a:avLst/>
          </a:prstGeom>
        </p:spPr>
        <p:txBody>
          <a:bodyPr lIns="0" tIns="0" rIns="0" bIns="0"/>
          <a:lstStyle>
            <a:lvl1pPr marL="0" indent="0">
              <a:buNone/>
              <a:defRPr sz="2000" baseline="0">
                <a:solidFill>
                  <a:schemeClr val="tx1"/>
                </a:solidFill>
                <a:latin typeface="+mj-lt"/>
              </a:defRPr>
            </a:lvl1pPr>
          </a:lstStyle>
          <a:p>
            <a:pPr lvl="0"/>
            <a:r>
              <a:rPr lang="en-US" noProof="0" dirty="0"/>
              <a:t>Click to edit headline</a:t>
            </a:r>
          </a:p>
        </p:txBody>
      </p:sp>
    </p:spTree>
    <p:extLst>
      <p:ext uri="{BB962C8B-B14F-4D97-AF65-F5344CB8AC3E}">
        <p14:creationId xmlns:p14="http://schemas.microsoft.com/office/powerpoint/2010/main" val="1554916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36481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Nokia White 1">
    <p:spTree>
      <p:nvGrpSpPr>
        <p:cNvPr id="1" name=""/>
        <p:cNvGrpSpPr/>
        <p:nvPr/>
      </p:nvGrpSpPr>
      <p:grpSpPr>
        <a:xfrm>
          <a:off x="0" y="0"/>
          <a:ext cx="0" cy="0"/>
          <a:chOff x="0" y="0"/>
          <a:chExt cx="0" cy="0"/>
        </a:xfrm>
      </p:grpSpPr>
      <p:sp>
        <p:nvSpPr>
          <p:cNvPr id="8" name="Text Placeholder 10"/>
          <p:cNvSpPr>
            <a:spLocks noGrp="1"/>
          </p:cNvSpPr>
          <p:nvPr>
            <p:ph type="body" sz="quarter" idx="16"/>
          </p:nvPr>
        </p:nvSpPr>
        <p:spPr>
          <a:xfrm>
            <a:off x="417598" y="1080000"/>
            <a:ext cx="8308800" cy="3560400"/>
          </a:xfrm>
          <a:prstGeom prst="rect">
            <a:avLst/>
          </a:prstGeom>
        </p:spPr>
        <p:txBody>
          <a:bodyPr lIns="0" tIns="0" rIns="0" bIns="0"/>
          <a:lstStyle>
            <a:lvl1pPr marL="0" indent="0">
              <a:spcAft>
                <a:spcPts val="600"/>
              </a:spcAft>
              <a:buFont typeface="Arial" pitchFamily="34" charset="0"/>
              <a:buNone/>
              <a:defRPr sz="1400" baseline="0">
                <a:solidFill>
                  <a:schemeClr val="tx2"/>
                </a:solidFill>
              </a:defRPr>
            </a:lvl1pPr>
            <a:lvl2pPr>
              <a:buNone/>
              <a:defRPr/>
            </a:lvl2pPr>
            <a:lvl3pPr>
              <a:buNone/>
              <a:defRPr/>
            </a:lvl3pPr>
            <a:lvl4pPr>
              <a:buNone/>
              <a:defRPr/>
            </a:lvl4pPr>
            <a:lvl5pPr>
              <a:buNone/>
              <a:defRPr/>
            </a:lvl5pPr>
          </a:lstStyle>
          <a:p>
            <a:pPr lvl="0"/>
            <a:r>
              <a:rPr lang="en-US"/>
              <a:t>Click to edit Master text styles</a:t>
            </a:r>
          </a:p>
        </p:txBody>
      </p:sp>
      <p:sp>
        <p:nvSpPr>
          <p:cNvPr id="6" name="Footer Placeholder 27"/>
          <p:cNvSpPr>
            <a:spLocks noGrp="1"/>
          </p:cNvSpPr>
          <p:nvPr>
            <p:ph type="ftr" sz="quarter" idx="3"/>
          </p:nvPr>
        </p:nvSpPr>
        <p:spPr>
          <a:xfrm>
            <a:off x="2692800" y="4816800"/>
            <a:ext cx="2581200" cy="122400"/>
          </a:xfrm>
          <a:prstGeom prst="rect">
            <a:avLst/>
          </a:prstGeom>
        </p:spPr>
        <p:txBody>
          <a:bodyPr vert="horz" lIns="0" tIns="0" rIns="0" bIns="0" rtlCol="0" anchor="b"/>
          <a:lstStyle>
            <a:lvl1pPr algn="ctr">
              <a:defRPr sz="800">
                <a:solidFill>
                  <a:schemeClr val="tx2"/>
                </a:solidFill>
                <a:latin typeface="+mn-lt"/>
              </a:defRPr>
            </a:lvl1pPr>
          </a:lstStyle>
          <a:p>
            <a:r>
              <a:rPr lang="en-US" dirty="0">
                <a:solidFill>
                  <a:srgbClr val="001135"/>
                </a:solidFill>
                <a:cs typeface="Arial" panose="020B0604020202020204" pitchFamily="34" charset="0"/>
              </a:rPr>
              <a:t>Confidential</a:t>
            </a:r>
          </a:p>
        </p:txBody>
      </p:sp>
      <p:sp>
        <p:nvSpPr>
          <p:cNvPr id="10" name="Title 1"/>
          <p:cNvSpPr>
            <a:spLocks noGrp="1"/>
          </p:cNvSpPr>
          <p:nvPr>
            <p:ph type="title" hasCustomPrompt="1"/>
          </p:nvPr>
        </p:nvSpPr>
        <p:spPr>
          <a:xfrm>
            <a:off x="417600" y="279249"/>
            <a:ext cx="8308800" cy="309600"/>
          </a:xfrm>
        </p:spPr>
        <p:txBody>
          <a:bodyPr/>
          <a:lstStyle>
            <a:lvl1pPr>
              <a:defRPr sz="2000" b="0">
                <a:solidFill>
                  <a:schemeClr val="tx1"/>
                </a:solidFill>
                <a:latin typeface="+mj-lt"/>
              </a:defRPr>
            </a:lvl1pPr>
          </a:lstStyle>
          <a:p>
            <a:r>
              <a:rPr lang="en-GB"/>
              <a:t>Click to edit headline</a:t>
            </a:r>
            <a:endParaRPr lang="en-US"/>
          </a:p>
        </p:txBody>
      </p:sp>
      <p:sp>
        <p:nvSpPr>
          <p:cNvPr id="11" name="Text Placeholder 2"/>
          <p:cNvSpPr>
            <a:spLocks noGrp="1"/>
          </p:cNvSpPr>
          <p:nvPr>
            <p:ph type="body" sz="quarter" idx="10" hasCustomPrompt="1"/>
          </p:nvPr>
        </p:nvSpPr>
        <p:spPr>
          <a:xfrm>
            <a:off x="417512" y="590400"/>
            <a:ext cx="8308800" cy="309600"/>
          </a:xfrm>
          <a:prstGeom prst="rect">
            <a:avLst/>
          </a:prstGeom>
        </p:spPr>
        <p:txBody>
          <a:bodyPr lIns="0" tIns="0" rIns="0" bIns="0"/>
          <a:lstStyle>
            <a:lvl1pPr marL="0" marR="0" indent="0" algn="l" defTabSz="457132" rtl="0" eaLnBrk="1" fontAlgn="base" latinLnBrk="0" hangingPunct="1">
              <a:lnSpc>
                <a:spcPct val="100000"/>
              </a:lnSpc>
              <a:spcBef>
                <a:spcPct val="0"/>
              </a:spcBef>
              <a:spcAft>
                <a:spcPts val="0"/>
              </a:spcAft>
              <a:buClrTx/>
              <a:buSzTx/>
              <a:buFont typeface="Arial" charset="0"/>
              <a:buNone/>
              <a:tabLst/>
              <a:defRPr sz="2000">
                <a:solidFill>
                  <a:schemeClr val="bg2"/>
                </a:solidFill>
                <a:latin typeface="+mj-lt"/>
              </a:defRPr>
            </a:lvl1pPr>
          </a:lstStyle>
          <a:p>
            <a:pPr marL="0" marR="0" lvl="0" indent="0" algn="l" defTabSz="457132" rtl="0" eaLnBrk="1" fontAlgn="base" latinLnBrk="0" hangingPunct="1">
              <a:lnSpc>
                <a:spcPct val="100000"/>
              </a:lnSpc>
              <a:spcBef>
                <a:spcPct val="0"/>
              </a:spcBef>
              <a:spcAft>
                <a:spcPts val="600"/>
              </a:spcAft>
              <a:buClrTx/>
              <a:buSzTx/>
              <a:buFont typeface="Arial" charset="0"/>
              <a:buNone/>
              <a:tabLst/>
              <a:defRPr/>
            </a:pPr>
            <a:r>
              <a:rPr lang="en-GB"/>
              <a:t>Click to edit secondary headline</a:t>
            </a:r>
          </a:p>
        </p:txBody>
      </p:sp>
    </p:spTree>
    <p:extLst>
      <p:ext uri="{BB962C8B-B14F-4D97-AF65-F5344CB8AC3E}">
        <p14:creationId xmlns:p14="http://schemas.microsoft.com/office/powerpoint/2010/main" val="21770693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theme" Target="../theme/theme2.xml"/><Relationship Id="rId1" Type="http://schemas.openxmlformats.org/officeDocument/2006/relationships/slideLayout" Target="../slideLayouts/slideLayout4.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5.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3.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9.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theme" Target="../theme/theme7.xml"/><Relationship Id="rId13" Type="http://schemas.openxmlformats.org/officeDocument/2006/relationships/image" Target="../media/image11.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image" Target="../media/image10.emf"/><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oleObject" Target="../embeddings/oleObject2.bin"/><Relationship Id="rId5" Type="http://schemas.openxmlformats.org/officeDocument/2006/relationships/slideLayout" Target="../slideLayouts/slideLayout31.xml"/><Relationship Id="rId10" Type="http://schemas.openxmlformats.org/officeDocument/2006/relationships/tags" Target="../tags/tag3.xml"/><Relationship Id="rId4" Type="http://schemas.openxmlformats.org/officeDocument/2006/relationships/slideLayout" Target="../slideLayouts/slideLayout30.xml"/><Relationship Id="rId9" Type="http://schemas.openxmlformats.org/officeDocument/2006/relationships/vmlDrawing" Target="../drawings/vmlDrawing2.v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6" Type="http://schemas.openxmlformats.org/officeDocument/2006/relationships/image" Target="../media/image9.pn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7" name="TextBox 16"/>
          <p:cNvSpPr txBox="1"/>
          <p:nvPr userDrawn="1"/>
        </p:nvSpPr>
        <p:spPr>
          <a:xfrm>
            <a:off x="755776" y="4816800"/>
            <a:ext cx="1800000" cy="122237"/>
          </a:xfrm>
          <a:prstGeom prst="rect">
            <a:avLst/>
          </a:prstGeom>
          <a:noFill/>
        </p:spPr>
        <p:txBody>
          <a:bodyPr wrap="square" lIns="0" tIns="0" rIns="0" bIns="0" anchor="b">
            <a:spAutoFit/>
          </a:bodyPr>
          <a:lstStyle/>
          <a:p>
            <a:r>
              <a:rPr lang="en-GB" sz="80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2021 Nokia</a:t>
            </a:r>
          </a:p>
        </p:txBody>
      </p:sp>
      <p:sp>
        <p:nvSpPr>
          <p:cNvPr id="18" name="Slide Number Placeholder 5"/>
          <p:cNvSpPr txBox="1">
            <a:spLocks/>
          </p:cNvSpPr>
          <p:nvPr userDrawn="1"/>
        </p:nvSpPr>
        <p:spPr>
          <a:xfrm>
            <a:off x="419102" y="4816800"/>
            <a:ext cx="252000" cy="122400"/>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GB" sz="8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GB"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pic>
        <p:nvPicPr>
          <p:cNvPr id="5" name="Picture 4">
            <a:extLst>
              <a:ext uri="{FF2B5EF4-FFF2-40B4-BE49-F238E27FC236}">
                <a16:creationId xmlns:a16="http://schemas.microsoft.com/office/drawing/2014/main" id="{412D54EE-EFA0-DF41-A122-675D086A4A91}"/>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875813" y="4648933"/>
            <a:ext cx="1009152" cy="424800"/>
          </a:xfrm>
          <a:prstGeom prst="rect">
            <a:avLst/>
          </a:prstGeom>
        </p:spPr>
      </p:pic>
      <p:sp>
        <p:nvSpPr>
          <p:cNvPr id="3" name="MSIPCMContentMarking" descr="{&quot;HashCode&quot;:-169759003,&quot;Placement&quot;:&quot;Footer&quot;,&quot;Top&quot;:387.862518,&quot;Left&quot;:318.090149,&quot;SlideWidth&quot;:720,&quot;SlideHeight&quot;:405}">
            <a:extLst>
              <a:ext uri="{FF2B5EF4-FFF2-40B4-BE49-F238E27FC236}">
                <a16:creationId xmlns:a16="http://schemas.microsoft.com/office/drawing/2014/main" id="{8FF03AC0-1FCF-4776-AFA8-AE319D6C6C81}"/>
              </a:ext>
            </a:extLst>
          </p:cNvPr>
          <p:cNvSpPr txBox="1"/>
          <p:nvPr userDrawn="1"/>
        </p:nvSpPr>
        <p:spPr>
          <a:xfrm>
            <a:off x="4039745" y="4973121"/>
            <a:ext cx="1064511" cy="123111"/>
          </a:xfrm>
          <a:prstGeom prst="rect">
            <a:avLst/>
          </a:prstGeom>
          <a:noFill/>
        </p:spPr>
        <p:txBody>
          <a:bodyPr vert="horz" wrap="square" lIns="0" tIns="0" rIns="0" bIns="0" rtlCol="0" anchor="ctr" anchorCtr="1">
            <a:spAutoFit/>
          </a:bodyPr>
          <a:lstStyle/>
          <a:p>
            <a:pPr algn="ctr">
              <a:spcBef>
                <a:spcPts val="0"/>
              </a:spcBef>
              <a:spcAft>
                <a:spcPts val="0"/>
              </a:spcAft>
            </a:pPr>
            <a:r>
              <a:rPr lang="en-GB" sz="800" dirty="0">
                <a:solidFill>
                  <a:srgbClr val="001753"/>
                </a:solidFill>
                <a:latin typeface="Arial" panose="020B0604020202020204" pitchFamily="34" charset="0"/>
              </a:rPr>
              <a:t>Confidential</a:t>
            </a:r>
          </a:p>
        </p:txBody>
      </p:sp>
    </p:spTree>
    <p:extLst>
      <p:ext uri="{BB962C8B-B14F-4D97-AF65-F5344CB8AC3E}">
        <p14:creationId xmlns:p14="http://schemas.microsoft.com/office/powerpoint/2010/main" val="2345520759"/>
      </p:ext>
    </p:extLst>
  </p:cSld>
  <p:clrMap bg1="lt1" tx1="dk1" bg2="lt2" tx2="dk2" accent1="accent1" accent2="accent2" accent3="accent3" accent4="accent4" accent5="accent5" accent6="accent6" hlink="hlink" folHlink="folHlink"/>
  <p:sldLayoutIdLst>
    <p:sldLayoutId id="2147483663" r:id="rId1"/>
    <p:sldLayoutId id="2147483726" r:id="rId2"/>
    <p:sldLayoutId id="2147483664" r:id="rId3"/>
  </p:sldLayoutIdLst>
  <p:hf sldNum="0" hdr="0" dt="0"/>
  <p:txStyles>
    <p:titleStyle>
      <a:lvl1pPr algn="l" defTabSz="914400" rtl="0" eaLnBrk="1" latinLnBrk="0" hangingPunct="1">
        <a:spcBef>
          <a:spcPct val="0"/>
        </a:spcBef>
        <a:buNone/>
        <a:defRPr sz="20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3" name="Picture 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289180" y="2031750"/>
            <a:ext cx="2565641" cy="1080000"/>
          </a:xfrm>
          <a:prstGeom prst="rect">
            <a:avLst/>
          </a:prstGeom>
        </p:spPr>
      </p:pic>
      <p:sp>
        <p:nvSpPr>
          <p:cNvPr id="4" name="MSIPCM88234704913b1ef5e85f26a4" descr="{&quot;HashCode&quot;:-169759003,&quot;Placement&quot;:&quot;Footer&quot;,&quot;Top&quot;:387.862518,&quot;Left&quot;:318.090149,&quot;SlideWidth&quot;:720,&quot;SlideHeight&quot;:405}">
            <a:extLst>
              <a:ext uri="{FF2B5EF4-FFF2-40B4-BE49-F238E27FC236}">
                <a16:creationId xmlns:a16="http://schemas.microsoft.com/office/drawing/2014/main" id="{F2A05C99-2BD3-4511-A806-F9305EB18C23}"/>
              </a:ext>
            </a:extLst>
          </p:cNvPr>
          <p:cNvSpPr txBox="1"/>
          <p:nvPr userDrawn="1"/>
        </p:nvSpPr>
        <p:spPr>
          <a:xfrm>
            <a:off x="4039745" y="4973121"/>
            <a:ext cx="1064511" cy="123111"/>
          </a:xfrm>
          <a:prstGeom prst="rect">
            <a:avLst/>
          </a:prstGeom>
          <a:noFill/>
        </p:spPr>
        <p:txBody>
          <a:bodyPr vert="horz" wrap="square" lIns="0" tIns="0" rIns="0" bIns="0" rtlCol="0" anchor="ctr" anchorCtr="1">
            <a:spAutoFit/>
          </a:bodyPr>
          <a:lstStyle/>
          <a:p>
            <a:pPr algn="ctr">
              <a:spcBef>
                <a:spcPts val="0"/>
              </a:spcBef>
              <a:spcAft>
                <a:spcPts val="0"/>
              </a:spcAft>
            </a:pPr>
            <a:r>
              <a:rPr lang="en-US" sz="800" dirty="0">
                <a:solidFill>
                  <a:srgbClr val="001753"/>
                </a:solidFill>
                <a:latin typeface="Arial" panose="020B0604020202020204" pitchFamily="34" charset="0"/>
              </a:rPr>
              <a:t>Confidential</a:t>
            </a:r>
          </a:p>
        </p:txBody>
      </p:sp>
    </p:spTree>
    <p:extLst>
      <p:ext uri="{BB962C8B-B14F-4D97-AF65-F5344CB8AC3E}">
        <p14:creationId xmlns:p14="http://schemas.microsoft.com/office/powerpoint/2010/main" val="9815361"/>
      </p:ext>
    </p:extLst>
  </p:cSld>
  <p:clrMap bg1="lt1" tx1="dk1" bg2="lt2" tx2="dk2" accent1="accent1" accent2="accent2" accent3="accent3" accent4="accent4" accent5="accent5" accent6="accent6" hlink="hlink" folHlink="folHlink"/>
  <p:sldLayoutIdLst>
    <p:sldLayoutId id="2147483668" r:id="rId1"/>
  </p:sldLayoutIdLst>
  <p:hf sldNum="0" hdr="0" dt="0"/>
  <p:txStyles>
    <p:titleStyle>
      <a:lvl1pPr algn="l" defTabSz="914400" rtl="0" eaLnBrk="1" latinLnBrk="0" hangingPunct="1">
        <a:spcBef>
          <a:spcPct val="0"/>
        </a:spcBef>
        <a:buNone/>
        <a:defRPr sz="20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Title Placeholder 6"/>
          <p:cNvSpPr>
            <a:spLocks noGrp="1"/>
          </p:cNvSpPr>
          <p:nvPr>
            <p:ph type="title"/>
          </p:nvPr>
        </p:nvSpPr>
        <p:spPr>
          <a:xfrm>
            <a:off x="417600" y="280800"/>
            <a:ext cx="8308800" cy="309600"/>
          </a:xfrm>
          <a:prstGeom prst="rect">
            <a:avLst/>
          </a:prstGeom>
        </p:spPr>
        <p:txBody>
          <a:bodyPr vert="horz" lIns="0" tIns="0" rIns="0" bIns="0" rtlCol="0" anchor="t" anchorCtr="0">
            <a:noAutofit/>
          </a:bodyPr>
          <a:lstStyle/>
          <a:p>
            <a:r>
              <a:rPr lang="en-US" noProof="0" dirty="0"/>
              <a:t>Click</a:t>
            </a:r>
            <a:r>
              <a:rPr lang="en-US" dirty="0"/>
              <a:t> to edit Master title slide</a:t>
            </a:r>
          </a:p>
        </p:txBody>
      </p:sp>
      <p:sp>
        <p:nvSpPr>
          <p:cNvPr id="19" name="TextBox 18"/>
          <p:cNvSpPr txBox="1"/>
          <p:nvPr userDrawn="1"/>
        </p:nvSpPr>
        <p:spPr>
          <a:xfrm>
            <a:off x="755776" y="4816800"/>
            <a:ext cx="1800000" cy="122237"/>
          </a:xfrm>
          <a:prstGeom prst="rect">
            <a:avLst/>
          </a:prstGeom>
          <a:noFill/>
        </p:spPr>
        <p:txBody>
          <a:bodyPr wrap="square" lIns="0" tIns="0" rIns="0" bIns="0" anchor="b">
            <a:spAutoFit/>
          </a:bodyPr>
          <a:lstStyle/>
          <a:p>
            <a:r>
              <a:rPr lang="en-US" sz="800" dirty="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2021 Nokia</a:t>
            </a:r>
          </a:p>
        </p:txBody>
      </p:sp>
      <p:sp>
        <p:nvSpPr>
          <p:cNvPr id="21" name="Slide Number Placeholder 5"/>
          <p:cNvSpPr txBox="1">
            <a:spLocks/>
          </p:cNvSpPr>
          <p:nvPr userDrawn="1"/>
        </p:nvSpPr>
        <p:spPr>
          <a:xfrm>
            <a:off x="419102" y="4816800"/>
            <a:ext cx="252000" cy="122400"/>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dirty="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23" name="Footer Placeholder 27"/>
          <p:cNvSpPr>
            <a:spLocks noGrp="1"/>
          </p:cNvSpPr>
          <p:nvPr>
            <p:ph type="ftr" sz="quarter" idx="3"/>
          </p:nvPr>
        </p:nvSpPr>
        <p:spPr>
          <a:xfrm>
            <a:off x="2304000" y="4816800"/>
            <a:ext cx="4536000" cy="122400"/>
          </a:xfrm>
          <a:prstGeom prst="rect">
            <a:avLst/>
          </a:prstGeom>
        </p:spPr>
        <p:txBody>
          <a:bodyPr vert="horz" lIns="0" tIns="0" rIns="0" bIns="0" rtlCol="0" anchor="b"/>
          <a:lstStyle>
            <a:lvl1pPr algn="l">
              <a:defRPr sz="80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US" dirty="0"/>
              <a:t>Confidential</a:t>
            </a:r>
          </a:p>
        </p:txBody>
      </p:sp>
      <p:pic>
        <p:nvPicPr>
          <p:cNvPr id="8" name="Picture 7"/>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7877226" y="4651000"/>
            <a:ext cx="1008112" cy="424363"/>
          </a:xfrm>
          <a:prstGeom prst="rect">
            <a:avLst/>
          </a:prstGeom>
        </p:spPr>
      </p:pic>
      <p:sp>
        <p:nvSpPr>
          <p:cNvPr id="2" name="MSIPCM0bba4000824f24fda0223a20" descr="{&quot;HashCode&quot;:-169759003,&quot;Placement&quot;:&quot;Footer&quot;,&quot;Top&quot;:387.862518,&quot;Left&quot;:318.090149,&quot;SlideWidth&quot;:720,&quot;SlideHeight&quot;:405}">
            <a:extLst>
              <a:ext uri="{FF2B5EF4-FFF2-40B4-BE49-F238E27FC236}">
                <a16:creationId xmlns:a16="http://schemas.microsoft.com/office/drawing/2014/main" id="{218947D8-79C2-4DA6-8B44-D2E6C8D72015}"/>
              </a:ext>
            </a:extLst>
          </p:cNvPr>
          <p:cNvSpPr txBox="1"/>
          <p:nvPr userDrawn="1"/>
        </p:nvSpPr>
        <p:spPr>
          <a:xfrm>
            <a:off x="4039745" y="4973121"/>
            <a:ext cx="1064511" cy="123111"/>
          </a:xfrm>
          <a:prstGeom prst="rect">
            <a:avLst/>
          </a:prstGeom>
          <a:noFill/>
        </p:spPr>
        <p:txBody>
          <a:bodyPr vert="horz" wrap="square" lIns="0" tIns="0" rIns="0" bIns="0" rtlCol="0" anchor="ctr" anchorCtr="1">
            <a:spAutoFit/>
          </a:bodyPr>
          <a:lstStyle/>
          <a:p>
            <a:pPr algn="ctr" defTabSz="360000">
              <a:spcBef>
                <a:spcPts val="0"/>
              </a:spcBef>
              <a:spcAft>
                <a:spcPts val="0"/>
              </a:spcAft>
              <a:tabLst>
                <a:tab pos="360000" algn="l"/>
              </a:tabLst>
            </a:pPr>
            <a:r>
              <a:rPr lang="en-US" sz="800" dirty="0">
                <a:solidFill>
                  <a:srgbClr val="001753"/>
                </a:solidFill>
                <a:latin typeface="Arial" panose="020B0604020202020204" pitchFamily="34" charset="0"/>
                <a:ea typeface="Nokia Pure Text Light" panose="020B0403020202020204" pitchFamily="34" charset="0"/>
              </a:rPr>
              <a:t>Confidential</a:t>
            </a:r>
          </a:p>
        </p:txBody>
      </p:sp>
    </p:spTree>
    <p:extLst>
      <p:ext uri="{BB962C8B-B14F-4D97-AF65-F5344CB8AC3E}">
        <p14:creationId xmlns:p14="http://schemas.microsoft.com/office/powerpoint/2010/main" val="1650989219"/>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49" r:id="rId3"/>
    <p:sldLayoutId id="2147483791" r:id="rId4"/>
    <p:sldLayoutId id="2147483792" r:id="rId5"/>
  </p:sldLayoutIdLst>
  <p:hf sldNum="0" hdr="0" dt="0"/>
  <p:txStyles>
    <p:titleStyle>
      <a:lvl1pPr algn="l" defTabSz="914400" rtl="0" eaLnBrk="1" latinLnBrk="0" hangingPunct="1">
        <a:spcBef>
          <a:spcPct val="0"/>
        </a:spcBef>
        <a:buNone/>
        <a:defRPr sz="2000" kern="1200"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7" name="TextBox 16"/>
          <p:cNvSpPr txBox="1"/>
          <p:nvPr userDrawn="1"/>
        </p:nvSpPr>
        <p:spPr>
          <a:xfrm>
            <a:off x="755776" y="4816800"/>
            <a:ext cx="1800000" cy="122237"/>
          </a:xfrm>
          <a:prstGeom prst="rect">
            <a:avLst/>
          </a:prstGeom>
          <a:noFill/>
        </p:spPr>
        <p:txBody>
          <a:bodyPr wrap="square" lIns="0" tIns="0" rIns="0" bIns="0" anchor="b">
            <a:spAutoFit/>
          </a:bodyPr>
          <a:lstStyle/>
          <a:p>
            <a:r>
              <a:rPr lang="en-GB" sz="80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2021 Nokia</a:t>
            </a:r>
          </a:p>
        </p:txBody>
      </p:sp>
      <p:sp>
        <p:nvSpPr>
          <p:cNvPr id="18" name="Slide Number Placeholder 5"/>
          <p:cNvSpPr txBox="1">
            <a:spLocks/>
          </p:cNvSpPr>
          <p:nvPr userDrawn="1"/>
        </p:nvSpPr>
        <p:spPr>
          <a:xfrm>
            <a:off x="419102" y="4816800"/>
            <a:ext cx="252000" cy="122400"/>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GB" sz="8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GB"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9" name="Footer Placeholder 27"/>
          <p:cNvSpPr>
            <a:spLocks noGrp="1"/>
          </p:cNvSpPr>
          <p:nvPr>
            <p:ph type="ftr" sz="quarter" idx="3"/>
          </p:nvPr>
        </p:nvSpPr>
        <p:spPr>
          <a:xfrm>
            <a:off x="2304000" y="4816800"/>
            <a:ext cx="4536000" cy="122400"/>
          </a:xfrm>
          <a:prstGeom prst="rect">
            <a:avLst/>
          </a:prstGeom>
        </p:spPr>
        <p:txBody>
          <a:bodyPr vert="horz" lIns="0" tIns="0" rIns="0" bIns="0" rtlCol="0" anchor="b"/>
          <a:lstStyle>
            <a:lvl1pPr algn="l">
              <a:defRPr sz="80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GB" dirty="0"/>
              <a:t>Confidential</a:t>
            </a:r>
            <a:endParaRPr lang="en-US" dirty="0"/>
          </a:p>
        </p:txBody>
      </p:sp>
      <p:sp>
        <p:nvSpPr>
          <p:cNvPr id="2" name="MSIPCM9d45474ea1377c60e0e43866" descr="{&quot;HashCode&quot;:-169759003,&quot;Placement&quot;:&quot;Footer&quot;,&quot;Top&quot;:387.862518,&quot;Left&quot;:318.090149,&quot;SlideWidth&quot;:720,&quot;SlideHeight&quot;:405}">
            <a:extLst>
              <a:ext uri="{FF2B5EF4-FFF2-40B4-BE49-F238E27FC236}">
                <a16:creationId xmlns:a16="http://schemas.microsoft.com/office/drawing/2014/main" id="{B4D8671E-31BB-4E48-9E5C-A409BDE28FB3}"/>
              </a:ext>
            </a:extLst>
          </p:cNvPr>
          <p:cNvSpPr txBox="1"/>
          <p:nvPr userDrawn="1"/>
        </p:nvSpPr>
        <p:spPr>
          <a:xfrm>
            <a:off x="4039745" y="4973121"/>
            <a:ext cx="1064511" cy="123111"/>
          </a:xfrm>
          <a:prstGeom prst="rect">
            <a:avLst/>
          </a:prstGeom>
          <a:noFill/>
        </p:spPr>
        <p:txBody>
          <a:bodyPr vert="horz" wrap="square" lIns="0" tIns="0" rIns="0" bIns="0" rtlCol="0" anchor="ctr" anchorCtr="1">
            <a:spAutoFit/>
          </a:bodyPr>
          <a:lstStyle/>
          <a:p>
            <a:pPr algn="ctr">
              <a:spcBef>
                <a:spcPts val="0"/>
              </a:spcBef>
              <a:spcAft>
                <a:spcPts val="0"/>
              </a:spcAft>
            </a:pPr>
            <a:r>
              <a:rPr lang="en-US" sz="800" dirty="0">
                <a:solidFill>
                  <a:srgbClr val="001753"/>
                </a:solidFill>
                <a:latin typeface="Arial" panose="020B0604020202020204" pitchFamily="34" charset="0"/>
              </a:rPr>
              <a:t>Confidential</a:t>
            </a:r>
          </a:p>
        </p:txBody>
      </p:sp>
    </p:spTree>
    <p:extLst>
      <p:ext uri="{BB962C8B-B14F-4D97-AF65-F5344CB8AC3E}">
        <p14:creationId xmlns:p14="http://schemas.microsoft.com/office/powerpoint/2010/main" val="2197985834"/>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Lst>
  <p:hf sldNum="0" hdr="0" dt="0"/>
  <p:txStyles>
    <p:titleStyle>
      <a:lvl1pPr algn="l" defTabSz="914400" rtl="0" eaLnBrk="1" latinLnBrk="0" hangingPunct="1">
        <a:spcBef>
          <a:spcPct val="0"/>
        </a:spcBef>
        <a:buNone/>
        <a:defRPr sz="20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417600" y="280988"/>
            <a:ext cx="8308800" cy="30935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p>
        </p:txBody>
      </p:sp>
      <p:sp>
        <p:nvSpPr>
          <p:cNvPr id="37" name="Slide Number Placeholder 5"/>
          <p:cNvSpPr txBox="1">
            <a:spLocks/>
          </p:cNvSpPr>
          <p:nvPr/>
        </p:nvSpPr>
        <p:spPr>
          <a:xfrm>
            <a:off x="419102" y="4816800"/>
            <a:ext cx="144462" cy="122400"/>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GB" sz="800" smtClean="0">
                <a:solidFill>
                  <a:srgbClr val="001135"/>
                </a:solidFill>
                <a:latin typeface="Nokia Pure Text Light"/>
                <a:cs typeface="Arial" panose="020B0604020202020204" pitchFamily="34" charset="0"/>
              </a:rPr>
              <a:pPr>
                <a:defRPr/>
              </a:pPr>
              <a:t>‹#›</a:t>
            </a:fld>
            <a:endParaRPr lang="en-GB">
              <a:solidFill>
                <a:srgbClr val="001135"/>
              </a:solidFill>
              <a:latin typeface="Nokia Pure Text Light"/>
              <a:cs typeface="Arial" panose="020B0604020202020204" pitchFamily="34" charset="0"/>
            </a:endParaRPr>
          </a:p>
        </p:txBody>
      </p:sp>
      <p:sp>
        <p:nvSpPr>
          <p:cNvPr id="38" name="TextBox 37"/>
          <p:cNvSpPr txBox="1"/>
          <p:nvPr/>
        </p:nvSpPr>
        <p:spPr>
          <a:xfrm>
            <a:off x="657000" y="4816800"/>
            <a:ext cx="1800000" cy="122237"/>
          </a:xfrm>
          <a:prstGeom prst="rect">
            <a:avLst/>
          </a:prstGeom>
          <a:noFill/>
        </p:spPr>
        <p:txBody>
          <a:bodyPr wrap="square" lIns="0" tIns="0" rIns="0" bIns="0" anchor="b">
            <a:spAutoFit/>
          </a:bodyPr>
          <a:lstStyle/>
          <a:p>
            <a:r>
              <a:rPr lang="en-GB" sz="800">
                <a:solidFill>
                  <a:srgbClr val="001135"/>
                </a:solidFill>
                <a:latin typeface="Nokia Pure Text Light"/>
                <a:cs typeface="Arial" charset="0"/>
              </a:rPr>
              <a:t>© Nokia 2017</a:t>
            </a:r>
          </a:p>
        </p:txBody>
      </p:sp>
      <p:sp>
        <p:nvSpPr>
          <p:cNvPr id="39" name="Footer Placeholder 27"/>
          <p:cNvSpPr>
            <a:spLocks noGrp="1"/>
          </p:cNvSpPr>
          <p:nvPr>
            <p:ph type="ftr" sz="quarter" idx="3"/>
          </p:nvPr>
        </p:nvSpPr>
        <p:spPr>
          <a:xfrm>
            <a:off x="2692800" y="4816800"/>
            <a:ext cx="2581200" cy="122400"/>
          </a:xfrm>
          <a:prstGeom prst="rect">
            <a:avLst/>
          </a:prstGeom>
        </p:spPr>
        <p:txBody>
          <a:bodyPr vert="horz" lIns="0" tIns="0" rIns="0" bIns="0" rtlCol="0" anchor="b"/>
          <a:lstStyle>
            <a:lvl1pPr algn="l">
              <a:defRPr sz="800">
                <a:solidFill>
                  <a:schemeClr val="tx2"/>
                </a:solidFill>
                <a:latin typeface="+mn-lt"/>
              </a:defRPr>
            </a:lvl1pPr>
          </a:lstStyle>
          <a:p>
            <a:r>
              <a:rPr lang="en-US">
                <a:solidFill>
                  <a:srgbClr val="001135"/>
                </a:solidFill>
                <a:latin typeface="Nokia Pure Text Light"/>
                <a:cs typeface="Arial" panose="020B0604020202020204" pitchFamily="34" charset="0"/>
              </a:rPr>
              <a:t>Public</a:t>
            </a:r>
          </a:p>
        </p:txBody>
      </p:sp>
      <p:pic>
        <p:nvPicPr>
          <p:cNvPr id="3" name="Picture 2"/>
          <p:cNvPicPr>
            <a:picLocks/>
          </p:cNvPicPr>
          <p:nvPr/>
        </p:nvPicPr>
        <p:blipFill>
          <a:blip r:embed="rId13">
            <a:extLst>
              <a:ext uri="{28A0092B-C50C-407E-A947-70E740481C1C}">
                <a14:useLocalDpi xmlns:a14="http://schemas.microsoft.com/office/drawing/2010/main" val="0"/>
              </a:ext>
            </a:extLst>
          </a:blip>
          <a:stretch>
            <a:fillRect/>
          </a:stretch>
        </p:blipFill>
        <p:spPr>
          <a:xfrm>
            <a:off x="8035200" y="4806000"/>
            <a:ext cx="691200" cy="111597"/>
          </a:xfrm>
          <a:prstGeom prst="rect">
            <a:avLst/>
          </a:prstGeom>
        </p:spPr>
      </p:pic>
      <p:sp>
        <p:nvSpPr>
          <p:cNvPr id="4" name="MSIPCMdb5b476a8602fec5eaf08de1" descr="{&quot;HashCode&quot;:-169759003,&quot;Placement&quot;:&quot;Footer&quot;,&quot;Top&quot;:387.862518,&quot;Left&quot;:318.090149,&quot;SlideWidth&quot;:720,&quot;SlideHeight&quot;:405}">
            <a:extLst>
              <a:ext uri="{FF2B5EF4-FFF2-40B4-BE49-F238E27FC236}">
                <a16:creationId xmlns:a16="http://schemas.microsoft.com/office/drawing/2014/main" id="{1B8D8830-9F68-44BE-B390-A17184B50207}"/>
              </a:ext>
            </a:extLst>
          </p:cNvPr>
          <p:cNvSpPr txBox="1"/>
          <p:nvPr userDrawn="1"/>
        </p:nvSpPr>
        <p:spPr>
          <a:xfrm>
            <a:off x="4039745" y="4973121"/>
            <a:ext cx="1064511" cy="123111"/>
          </a:xfrm>
          <a:prstGeom prst="rect">
            <a:avLst/>
          </a:prstGeom>
          <a:noFill/>
        </p:spPr>
        <p:txBody>
          <a:bodyPr vert="horz" wrap="square" lIns="0" tIns="0" rIns="0" bIns="0" rtlCol="0" anchor="ctr" anchorCtr="1">
            <a:spAutoFit/>
          </a:bodyPr>
          <a:lstStyle/>
          <a:p>
            <a:pPr marR="0" algn="ctr" defTabSz="457200" rtl="0" eaLnBrk="1" fontAlgn="base" latinLnBrk="0" hangingPunct="1">
              <a:lnSpc>
                <a:spcPct val="100000"/>
              </a:lnSpc>
              <a:spcBef>
                <a:spcPts val="0"/>
              </a:spcBef>
              <a:spcAft>
                <a:spcPct val="0"/>
              </a:spcAft>
              <a:buClr>
                <a:srgbClr val="001135"/>
              </a:buClr>
              <a:buSzTx/>
              <a:tabLst/>
            </a:pPr>
            <a:r>
              <a:rPr lang="en-US" sz="800" dirty="0">
                <a:solidFill>
                  <a:srgbClr val="001753"/>
                </a:solidFill>
                <a:latin typeface="Arial" panose="020B0604020202020204" pitchFamily="34" charset="0"/>
                <a:ea typeface="Nokia Pure Text" panose="020B0503020202020204" pitchFamily="34" charset="0"/>
                <a:cs typeface="Nokia Pure Headline Light"/>
              </a:rPr>
              <a:t>Confidential</a:t>
            </a:r>
          </a:p>
        </p:txBody>
      </p:sp>
    </p:spTree>
    <p:extLst>
      <p:ext uri="{BB962C8B-B14F-4D97-AF65-F5344CB8AC3E}">
        <p14:creationId xmlns:p14="http://schemas.microsoft.com/office/powerpoint/2010/main" val="97196968"/>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hf sldNum="0" hdr="0" dt="0"/>
  <p:txStyles>
    <p:titleStyle>
      <a:lvl1pPr algn="l" defTabSz="457200" rtl="0" eaLnBrk="1" fontAlgn="base" hangingPunct="1">
        <a:spcBef>
          <a:spcPct val="0"/>
        </a:spcBef>
        <a:spcAft>
          <a:spcPct val="0"/>
        </a:spcAft>
        <a:defRPr sz="2000" b="0" kern="1200">
          <a:solidFill>
            <a:schemeClr val="tx1"/>
          </a:solidFill>
          <a:latin typeface="+mj-lt"/>
          <a:ea typeface="Nokia Pure Headline Ultra Light" panose="020B0204020202020204" pitchFamily="34" charset="0"/>
          <a:cs typeface="Arial"/>
        </a:defRPr>
      </a:lvl1pPr>
      <a:lvl2pPr algn="l" defTabSz="457200" rtl="0" eaLnBrk="1" fontAlgn="base" hangingPunct="1">
        <a:spcBef>
          <a:spcPct val="0"/>
        </a:spcBef>
        <a:spcAft>
          <a:spcPct val="0"/>
        </a:spcAft>
        <a:defRPr sz="4400" b="1">
          <a:solidFill>
            <a:schemeClr val="tx1"/>
          </a:solidFill>
          <a:latin typeface="Arial" charset="0"/>
          <a:ea typeface="ヒラギノ角ゴ Pro W3" charset="0"/>
          <a:cs typeface="Arial" pitchFamily="34" charset="0"/>
        </a:defRPr>
      </a:lvl2pPr>
      <a:lvl3pPr algn="l" defTabSz="457200" rtl="0" eaLnBrk="1" fontAlgn="base" hangingPunct="1">
        <a:spcBef>
          <a:spcPct val="0"/>
        </a:spcBef>
        <a:spcAft>
          <a:spcPct val="0"/>
        </a:spcAft>
        <a:defRPr sz="4400" b="1">
          <a:solidFill>
            <a:schemeClr val="tx1"/>
          </a:solidFill>
          <a:latin typeface="Arial" charset="0"/>
          <a:ea typeface="ヒラギノ角ゴ Pro W3" charset="0"/>
          <a:cs typeface="Arial" pitchFamily="34" charset="0"/>
        </a:defRPr>
      </a:lvl3pPr>
      <a:lvl4pPr algn="l" defTabSz="457200" rtl="0" eaLnBrk="1" fontAlgn="base" hangingPunct="1">
        <a:spcBef>
          <a:spcPct val="0"/>
        </a:spcBef>
        <a:spcAft>
          <a:spcPct val="0"/>
        </a:spcAft>
        <a:defRPr sz="4400" b="1">
          <a:solidFill>
            <a:schemeClr val="tx1"/>
          </a:solidFill>
          <a:latin typeface="Arial" charset="0"/>
          <a:ea typeface="ヒラギノ角ゴ Pro W3" charset="0"/>
          <a:cs typeface="Arial" pitchFamily="34" charset="0"/>
        </a:defRPr>
      </a:lvl4pPr>
      <a:lvl5pPr algn="l" defTabSz="457200" rtl="0" eaLnBrk="1" fontAlgn="base" hangingPunct="1">
        <a:spcBef>
          <a:spcPct val="0"/>
        </a:spcBef>
        <a:spcAft>
          <a:spcPct val="0"/>
        </a:spcAft>
        <a:defRPr sz="4400" b="1">
          <a:solidFill>
            <a:schemeClr val="tx1"/>
          </a:solidFill>
          <a:latin typeface="Arial" charset="0"/>
          <a:ea typeface="ヒラギノ角ゴ Pro W3" charset="0"/>
          <a:cs typeface="Arial" pitchFamily="34" charset="0"/>
        </a:defRPr>
      </a:lvl5pPr>
      <a:lvl6pPr marL="457200" algn="l" defTabSz="457200" rtl="0" eaLnBrk="1" fontAlgn="base" hangingPunct="1">
        <a:spcBef>
          <a:spcPct val="0"/>
        </a:spcBef>
        <a:spcAft>
          <a:spcPct val="0"/>
        </a:spcAft>
        <a:defRPr b="1">
          <a:solidFill>
            <a:schemeClr val="bg2"/>
          </a:solidFill>
          <a:latin typeface="Arial" charset="0"/>
          <a:ea typeface="ヒラギノ角ゴ Pro W3" charset="0"/>
        </a:defRPr>
      </a:lvl6pPr>
      <a:lvl7pPr marL="914400" algn="l" defTabSz="457200" rtl="0" eaLnBrk="1" fontAlgn="base" hangingPunct="1">
        <a:spcBef>
          <a:spcPct val="0"/>
        </a:spcBef>
        <a:spcAft>
          <a:spcPct val="0"/>
        </a:spcAft>
        <a:defRPr b="1">
          <a:solidFill>
            <a:schemeClr val="bg2"/>
          </a:solidFill>
          <a:latin typeface="Arial" charset="0"/>
          <a:ea typeface="ヒラギノ角ゴ Pro W3" charset="0"/>
        </a:defRPr>
      </a:lvl7pPr>
      <a:lvl8pPr marL="1371600" algn="l" defTabSz="457200" rtl="0" eaLnBrk="1" fontAlgn="base" hangingPunct="1">
        <a:spcBef>
          <a:spcPct val="0"/>
        </a:spcBef>
        <a:spcAft>
          <a:spcPct val="0"/>
        </a:spcAft>
        <a:defRPr b="1">
          <a:solidFill>
            <a:schemeClr val="bg2"/>
          </a:solidFill>
          <a:latin typeface="Arial" charset="0"/>
          <a:ea typeface="ヒラギノ角ゴ Pro W3" charset="0"/>
        </a:defRPr>
      </a:lvl8pPr>
      <a:lvl9pPr marL="1828800" algn="l" defTabSz="457200" rtl="0" eaLnBrk="1" fontAlgn="base" hangingPunct="1">
        <a:spcBef>
          <a:spcPct val="0"/>
        </a:spcBef>
        <a:spcAft>
          <a:spcPct val="0"/>
        </a:spcAft>
        <a:defRPr b="1">
          <a:solidFill>
            <a:schemeClr val="bg2"/>
          </a:solidFill>
          <a:latin typeface="Arial" charset="0"/>
          <a:ea typeface="ヒラギノ角ゴ Pro W3" charset="0"/>
        </a:defRPr>
      </a:lvl9pPr>
    </p:titleStyle>
    <p:bodyStyle>
      <a:lvl1pPr marL="230188" indent="-230188" algn="l" defTabSz="457200" rtl="0" eaLnBrk="1" fontAlgn="base" hangingPunct="1">
        <a:spcBef>
          <a:spcPct val="0"/>
        </a:spcBef>
        <a:spcAft>
          <a:spcPts val="600"/>
        </a:spcAft>
        <a:buFont typeface="Arial" charset="0"/>
        <a:buChar char="•"/>
        <a:defRPr sz="3200" kern="1200">
          <a:solidFill>
            <a:schemeClr val="tx2"/>
          </a:solidFill>
          <a:latin typeface="+mn-lt"/>
          <a:ea typeface="ヒラギノ角ゴ Pro W3" charset="0"/>
          <a:cs typeface="ヒラギノ角ゴ Pro W3" charset="0"/>
        </a:defRPr>
      </a:lvl1pPr>
      <a:lvl2pPr marL="458788" indent="-228600" algn="l" defTabSz="457200" rtl="0" eaLnBrk="1" fontAlgn="base" hangingPunct="1">
        <a:spcBef>
          <a:spcPct val="0"/>
        </a:spcBef>
        <a:spcAft>
          <a:spcPts val="600"/>
        </a:spcAft>
        <a:buFont typeface="Lucida Grande"/>
        <a:buChar char="-"/>
        <a:defRPr sz="2800" kern="1200">
          <a:solidFill>
            <a:schemeClr val="tx2"/>
          </a:solidFill>
          <a:latin typeface="+mn-lt"/>
          <a:ea typeface="ヒラギノ角ゴ Pro W3" charset="0"/>
          <a:cs typeface="ヒラギノ角ゴ Pro W3"/>
        </a:defRPr>
      </a:lvl2pPr>
      <a:lvl3pPr marL="684213" indent="-225425" algn="l" defTabSz="457200" rtl="0" eaLnBrk="1" fontAlgn="base" hangingPunct="1">
        <a:spcBef>
          <a:spcPct val="0"/>
        </a:spcBef>
        <a:spcAft>
          <a:spcPts val="600"/>
        </a:spcAft>
        <a:buFont typeface="Arial" charset="0"/>
        <a:buChar char="•"/>
        <a:defRPr sz="2400" kern="1200">
          <a:solidFill>
            <a:schemeClr val="tx2"/>
          </a:solidFill>
          <a:latin typeface="+mn-lt"/>
          <a:ea typeface="ヒラギノ角ゴ Pro W3" charset="0"/>
          <a:cs typeface="ヒラギノ角ゴ Pro W3"/>
        </a:defRPr>
      </a:lvl3pPr>
      <a:lvl4pPr marL="912813" indent="-228600" algn="l" defTabSz="457200" rtl="0" eaLnBrk="1" fontAlgn="base" hangingPunct="1">
        <a:spcBef>
          <a:spcPct val="0"/>
        </a:spcBef>
        <a:spcAft>
          <a:spcPts val="600"/>
        </a:spcAft>
        <a:buFont typeface="Lucida Grande"/>
        <a:buChar char="-"/>
        <a:defRPr sz="2000" kern="1200">
          <a:solidFill>
            <a:schemeClr val="tx2"/>
          </a:solidFill>
          <a:latin typeface="+mn-lt"/>
          <a:ea typeface="ヒラギノ角ゴ Pro W3" charset="0"/>
          <a:cs typeface="ヒラギノ角ゴ Pro W3"/>
        </a:defRPr>
      </a:lvl4pPr>
      <a:lvl5pPr marL="1143000" indent="-230188" algn="l" defTabSz="457200" rtl="0" eaLnBrk="1" fontAlgn="base" hangingPunct="1">
        <a:spcBef>
          <a:spcPct val="0"/>
        </a:spcBef>
        <a:spcAft>
          <a:spcPts val="600"/>
        </a:spcAft>
        <a:buFont typeface="Arial" charset="0"/>
        <a:buChar char="•"/>
        <a:defRPr sz="2000" kern="1200">
          <a:solidFill>
            <a:schemeClr val="tx2"/>
          </a:solidFill>
          <a:latin typeface="+mn-lt"/>
          <a:ea typeface="ヒラギノ角ゴ Pro W3" charset="0"/>
          <a:cs typeface="ヒラギノ角ゴ Pro W3"/>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17" name="TextBox 16"/>
          <p:cNvSpPr txBox="1"/>
          <p:nvPr userDrawn="1"/>
        </p:nvSpPr>
        <p:spPr>
          <a:xfrm>
            <a:off x="755776" y="4815927"/>
            <a:ext cx="1800000" cy="123111"/>
          </a:xfrm>
          <a:prstGeom prst="rect">
            <a:avLst/>
          </a:prstGeom>
          <a:noFill/>
        </p:spPr>
        <p:txBody>
          <a:bodyPr wrap="square" lIns="0" tIns="0" rIns="0" bIns="0" anchor="b">
            <a:spAutoFit/>
          </a:bodyPr>
          <a:lstStyle/>
          <a:p>
            <a:r>
              <a:rPr lang="en-GB" sz="80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t>© 2021 Nokia</a:t>
            </a:r>
          </a:p>
        </p:txBody>
      </p:sp>
      <p:sp>
        <p:nvSpPr>
          <p:cNvPr id="18" name="Slide Number Placeholder 5"/>
          <p:cNvSpPr txBox="1">
            <a:spLocks/>
          </p:cNvSpPr>
          <p:nvPr userDrawn="1"/>
        </p:nvSpPr>
        <p:spPr>
          <a:xfrm>
            <a:off x="419102" y="4816089"/>
            <a:ext cx="252000" cy="123111"/>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GB" sz="800" smtClean="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GB" sz="1000" dirty="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sp>
        <p:nvSpPr>
          <p:cNvPr id="19" name="Footer Placeholder 27"/>
          <p:cNvSpPr>
            <a:spLocks noGrp="1"/>
          </p:cNvSpPr>
          <p:nvPr>
            <p:ph type="ftr" sz="quarter" idx="3"/>
          </p:nvPr>
        </p:nvSpPr>
        <p:spPr>
          <a:xfrm>
            <a:off x="2304000" y="4816800"/>
            <a:ext cx="4536000" cy="122400"/>
          </a:xfrm>
          <a:prstGeom prst="rect">
            <a:avLst/>
          </a:prstGeom>
        </p:spPr>
        <p:txBody>
          <a:bodyPr vert="horz" lIns="0" tIns="0" rIns="0" bIns="0" rtlCol="0" anchor="b"/>
          <a:lstStyle>
            <a:lvl1pPr algn="l">
              <a:defRPr sz="80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stStyle>
          <a:p>
            <a:r>
              <a:rPr lang="en-GB" dirty="0"/>
              <a:t>Confidential</a:t>
            </a:r>
            <a:endParaRPr lang="en-US" dirty="0"/>
          </a:p>
        </p:txBody>
      </p:sp>
      <p:sp>
        <p:nvSpPr>
          <p:cNvPr id="3" name="MSIPCMContentMarking" descr="{&quot;HashCode&quot;:-169759003,&quot;Placement&quot;:&quot;Footer&quot;,&quot;Top&quot;:387.862518,&quot;Left&quot;:318.090149,&quot;SlideWidth&quot;:720,&quot;SlideHeight&quot;:405}">
            <a:extLst>
              <a:ext uri="{FF2B5EF4-FFF2-40B4-BE49-F238E27FC236}">
                <a16:creationId xmlns:a16="http://schemas.microsoft.com/office/drawing/2014/main" id="{DB455D24-9713-48A2-814C-CDD6CB80BD37}"/>
              </a:ext>
            </a:extLst>
          </p:cNvPr>
          <p:cNvSpPr txBox="1"/>
          <p:nvPr userDrawn="1"/>
        </p:nvSpPr>
        <p:spPr>
          <a:xfrm>
            <a:off x="4039745" y="4973121"/>
            <a:ext cx="1064511" cy="123111"/>
          </a:xfrm>
          <a:prstGeom prst="rect">
            <a:avLst/>
          </a:prstGeom>
          <a:noFill/>
        </p:spPr>
        <p:txBody>
          <a:bodyPr vert="horz" wrap="square" lIns="0" tIns="0" rIns="0" bIns="0" rtlCol="0" anchor="ctr" anchorCtr="1">
            <a:spAutoFit/>
          </a:bodyPr>
          <a:lstStyle/>
          <a:p>
            <a:pPr algn="ctr">
              <a:spcBef>
                <a:spcPts val="0"/>
              </a:spcBef>
              <a:spcAft>
                <a:spcPts val="0"/>
              </a:spcAft>
            </a:pPr>
            <a:r>
              <a:rPr lang="en-GB" sz="800" dirty="0">
                <a:solidFill>
                  <a:srgbClr val="001753"/>
                </a:solidFill>
                <a:latin typeface="Arial" panose="020B0604020202020204" pitchFamily="34" charset="0"/>
              </a:rPr>
              <a:t>Confidential</a:t>
            </a:r>
          </a:p>
        </p:txBody>
      </p:sp>
    </p:spTree>
    <p:extLst>
      <p:ext uri="{BB962C8B-B14F-4D97-AF65-F5344CB8AC3E}">
        <p14:creationId xmlns:p14="http://schemas.microsoft.com/office/powerpoint/2010/main" val="339585273"/>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Lst>
  <p:hf sldNum="0" hdr="0" dt="0"/>
  <p:txStyles>
    <p:titleStyle>
      <a:lvl1pPr algn="l" defTabSz="914378" rtl="0" eaLnBrk="1" latinLnBrk="0" hangingPunct="1">
        <a:spcBef>
          <a:spcPct val="0"/>
        </a:spcBef>
        <a:buNone/>
        <a:defRPr sz="2000" kern="1200" baseline="0">
          <a:solidFill>
            <a:schemeClr val="bg1"/>
          </a:solidFill>
          <a:latin typeface="+mj-lt"/>
          <a:ea typeface="+mj-ea"/>
          <a:cs typeface="+mj-cs"/>
        </a:defRPr>
      </a:lvl1pPr>
    </p:titleStyle>
    <p:bodyStyle>
      <a:lvl1pPr marL="342892" indent="-342892" algn="l" defTabSz="914378"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31" indent="-285743" algn="l" defTabSz="914378"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72" indent="-228594" algn="l" defTabSz="914378"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C98BCD89-9096-4DF7-B06B-62F2E5B7BE97}"/>
              </a:ext>
            </a:extLst>
          </p:cNvPr>
          <p:cNvGraphicFramePr>
            <a:graphicFrameLocks noChangeAspect="1"/>
          </p:cNvGraphicFramePr>
          <p:nvPr userDrawn="1">
            <p:custDataLst>
              <p:tags r:id="rId10"/>
            </p:custDataLst>
          </p:nvPr>
        </p:nvGraphicFramePr>
        <p:xfrm>
          <a:off x="1192" y="1192"/>
          <a:ext cx="1190" cy="1190"/>
        </p:xfrm>
        <a:graphic>
          <a:graphicData uri="http://schemas.openxmlformats.org/presentationml/2006/ole">
            <mc:AlternateContent xmlns:mc="http://schemas.openxmlformats.org/markup-compatibility/2006">
              <mc:Choice xmlns:v="urn:schemas-microsoft-com:vml" Requires="v">
                <p:oleObj spid="_x0000_s191524" name="think-cell Slide" r:id="rId11" imgW="216" imgH="216" progId="TCLayout.ActiveDocument.1">
                  <p:embed/>
                </p:oleObj>
              </mc:Choice>
              <mc:Fallback>
                <p:oleObj name="think-cell Slide" r:id="rId11" imgW="216" imgH="216" progId="TCLayout.ActiveDocument.1">
                  <p:embed/>
                  <p:pic>
                    <p:nvPicPr>
                      <p:cNvPr id="2" name="Object 1" hidden="1">
                        <a:extLst>
                          <a:ext uri="{FF2B5EF4-FFF2-40B4-BE49-F238E27FC236}">
                            <a16:creationId xmlns:a16="http://schemas.microsoft.com/office/drawing/2014/main" id="{C98BCD89-9096-4DF7-B06B-62F2E5B7BE97}"/>
                          </a:ext>
                        </a:extLst>
                      </p:cNvPr>
                      <p:cNvPicPr/>
                      <p:nvPr/>
                    </p:nvPicPr>
                    <p:blipFill>
                      <a:blip r:embed="rId12"/>
                      <a:stretch>
                        <a:fillRect/>
                      </a:stretch>
                    </p:blipFill>
                    <p:spPr>
                      <a:xfrm>
                        <a:off x="1192" y="1192"/>
                        <a:ext cx="1190" cy="1190"/>
                      </a:xfrm>
                      <a:prstGeom prst="rect">
                        <a:avLst/>
                      </a:prstGeom>
                    </p:spPr>
                  </p:pic>
                </p:oleObj>
              </mc:Fallback>
            </mc:AlternateContent>
          </a:graphicData>
        </a:graphic>
      </p:graphicFrame>
      <p:sp>
        <p:nvSpPr>
          <p:cNvPr id="7" name="Title Placeholder 6"/>
          <p:cNvSpPr>
            <a:spLocks noGrp="1"/>
          </p:cNvSpPr>
          <p:nvPr>
            <p:ph type="title"/>
          </p:nvPr>
        </p:nvSpPr>
        <p:spPr>
          <a:xfrm>
            <a:off x="417600" y="280800"/>
            <a:ext cx="8308800" cy="309600"/>
          </a:xfrm>
          <a:prstGeom prst="rect">
            <a:avLst/>
          </a:prstGeom>
        </p:spPr>
        <p:txBody>
          <a:bodyPr vert="horz" lIns="0" tIns="0" rIns="0" bIns="0" rtlCol="0" anchor="t" anchorCtr="0">
            <a:noAutofit/>
          </a:bodyPr>
          <a:lstStyle/>
          <a:p>
            <a:r>
              <a:rPr lang="en-US" noProof="0" dirty="0"/>
              <a:t>Click</a:t>
            </a:r>
            <a:r>
              <a:rPr lang="en-US" dirty="0"/>
              <a:t> to edit Master title slide</a:t>
            </a:r>
          </a:p>
        </p:txBody>
      </p:sp>
      <p:sp>
        <p:nvSpPr>
          <p:cNvPr id="19" name="TextBox 18"/>
          <p:cNvSpPr txBox="1"/>
          <p:nvPr userDrawn="1"/>
        </p:nvSpPr>
        <p:spPr>
          <a:xfrm>
            <a:off x="755776" y="4815927"/>
            <a:ext cx="1800000" cy="123111"/>
          </a:xfrm>
          <a:prstGeom prst="rect">
            <a:avLst/>
          </a:prstGeom>
          <a:noFill/>
        </p:spPr>
        <p:txBody>
          <a:bodyPr wrap="square" lIns="0" tIns="0" rIns="0" bIns="0" anchor="b">
            <a:spAutoFit/>
          </a:bodyPr>
          <a:lstStyle/>
          <a:p>
            <a:r>
              <a:rPr lang="en-US" sz="800" dirty="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t>© 2021 Nokia</a:t>
            </a:r>
          </a:p>
        </p:txBody>
      </p:sp>
      <p:sp>
        <p:nvSpPr>
          <p:cNvPr id="21" name="Slide Number Placeholder 5"/>
          <p:cNvSpPr txBox="1">
            <a:spLocks/>
          </p:cNvSpPr>
          <p:nvPr userDrawn="1"/>
        </p:nvSpPr>
        <p:spPr>
          <a:xfrm>
            <a:off x="419102" y="4816089"/>
            <a:ext cx="252000" cy="123111"/>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US" sz="800" smtClean="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rPr>
              <a:pPr>
                <a:defRPr/>
              </a:pPr>
              <a:t>‹#›</a:t>
            </a:fld>
            <a:endParaRPr lang="en-US" sz="1000" dirty="0">
              <a:solidFill>
                <a:schemeClr val="tx2"/>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pic>
        <p:nvPicPr>
          <p:cNvPr id="8" name="Picture 7"/>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8071146" y="4665277"/>
            <a:ext cx="1008112" cy="424363"/>
          </a:xfrm>
          <a:prstGeom prst="rect">
            <a:avLst/>
          </a:prstGeom>
        </p:spPr>
      </p:pic>
      <p:sp>
        <p:nvSpPr>
          <p:cNvPr id="10" name="Footer Placeholder 27">
            <a:extLst>
              <a:ext uri="{FF2B5EF4-FFF2-40B4-BE49-F238E27FC236}">
                <a16:creationId xmlns:a16="http://schemas.microsoft.com/office/drawing/2014/main" id="{323D45AB-A8FC-48EA-899B-719FBF68DBDB}"/>
              </a:ext>
            </a:extLst>
          </p:cNvPr>
          <p:cNvSpPr txBox="1">
            <a:spLocks/>
          </p:cNvSpPr>
          <p:nvPr userDrawn="1"/>
        </p:nvSpPr>
        <p:spPr>
          <a:xfrm>
            <a:off x="2418300" y="4931100"/>
            <a:ext cx="4536000" cy="122400"/>
          </a:xfrm>
          <a:prstGeom prst="rect">
            <a:avLst/>
          </a:prstGeom>
        </p:spPr>
        <p:txBody>
          <a:bodyPr vert="horz" lIns="0" tIns="0" rIns="0" bIns="0" rtlCol="0" anchor="b"/>
          <a:lstStyle>
            <a:defPPr>
              <a:defRPr lang="en-US"/>
            </a:defPPr>
            <a:lvl1pPr marL="0" algn="l" defTabSz="914400" rtl="0" eaLnBrk="1" latinLnBrk="0" hangingPunct="1">
              <a:defRPr sz="1067" kern="1200">
                <a:solidFill>
                  <a:schemeClr val="bg1"/>
                </a:solidFill>
                <a:latin typeface="Nokia Pure Text Light" panose="020B0304040602060303" pitchFamily="34" charset="0"/>
                <a:ea typeface="Nokia Pure Text Light" panose="020B0304040602060303" pitchFamily="34" charset="0"/>
                <a:cs typeface="Nokia Pure Text Light" panose="020B03040406020603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800" dirty="0"/>
              <a:t>CONFIDENTIAL TO ETISALAT INTERNATIONAL</a:t>
            </a:r>
            <a:endParaRPr lang="en-US" sz="800" dirty="0"/>
          </a:p>
        </p:txBody>
      </p:sp>
      <p:sp>
        <p:nvSpPr>
          <p:cNvPr id="4" name="MSIPCMContentMarking" descr="{&quot;HashCode&quot;:-169759003,&quot;Placement&quot;:&quot;Footer&quot;,&quot;Top&quot;:387.862518,&quot;Left&quot;:318.090149,&quot;SlideWidth&quot;:720,&quot;SlideHeight&quot;:405}">
            <a:extLst>
              <a:ext uri="{FF2B5EF4-FFF2-40B4-BE49-F238E27FC236}">
                <a16:creationId xmlns:a16="http://schemas.microsoft.com/office/drawing/2014/main" id="{14EE93FD-6F33-4477-9592-B7553B4F4B2F}"/>
              </a:ext>
            </a:extLst>
          </p:cNvPr>
          <p:cNvSpPr txBox="1"/>
          <p:nvPr userDrawn="1"/>
        </p:nvSpPr>
        <p:spPr>
          <a:xfrm>
            <a:off x="4039745" y="4973121"/>
            <a:ext cx="1064511" cy="123111"/>
          </a:xfrm>
          <a:prstGeom prst="rect">
            <a:avLst/>
          </a:prstGeom>
          <a:noFill/>
        </p:spPr>
        <p:txBody>
          <a:bodyPr vert="horz" wrap="square" lIns="0" tIns="0" rIns="0" bIns="0" rtlCol="0" anchor="ctr" anchorCtr="1">
            <a:spAutoFit/>
          </a:bodyPr>
          <a:lstStyle/>
          <a:p>
            <a:pPr algn="ctr" defTabSz="360000">
              <a:spcBef>
                <a:spcPts val="0"/>
              </a:spcBef>
              <a:spcAft>
                <a:spcPts val="0"/>
              </a:spcAft>
              <a:tabLst>
                <a:tab pos="360000" algn="l"/>
              </a:tabLst>
            </a:pPr>
            <a:r>
              <a:rPr lang="en-GB" sz="800" dirty="0">
                <a:solidFill>
                  <a:srgbClr val="001753"/>
                </a:solidFill>
                <a:latin typeface="Arial" panose="020B0604020202020204" pitchFamily="34" charset="0"/>
                <a:ea typeface="Nokia Pure Text Light" panose="020B0403020202020204" pitchFamily="34" charset="0"/>
              </a:rPr>
              <a:t>Confidential</a:t>
            </a:r>
          </a:p>
        </p:txBody>
      </p:sp>
    </p:spTree>
    <p:extLst>
      <p:ext uri="{BB962C8B-B14F-4D97-AF65-F5344CB8AC3E}">
        <p14:creationId xmlns:p14="http://schemas.microsoft.com/office/powerpoint/2010/main" val="3779263566"/>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4" r:id="rId6"/>
    <p:sldLayoutId id="2147483775" r:id="rId7"/>
  </p:sldLayoutIdLst>
  <p:hf sldNum="0" hdr="0" dt="0"/>
  <p:txStyles>
    <p:titleStyle>
      <a:lvl1pPr algn="l" defTabSz="914355" rtl="0" eaLnBrk="1" latinLnBrk="0" hangingPunct="1">
        <a:spcBef>
          <a:spcPct val="0"/>
        </a:spcBef>
        <a:buNone/>
        <a:defRPr sz="2000" kern="1200" baseline="0">
          <a:solidFill>
            <a:schemeClr val="tx1"/>
          </a:solidFill>
          <a:latin typeface="+mj-lt"/>
          <a:ea typeface="+mj-ea"/>
          <a:cs typeface="+mj-cs"/>
        </a:defRPr>
      </a:lvl1pPr>
    </p:titleStyle>
    <p:bodyStyle>
      <a:lvl1pPr marL="342884" indent="-342884" algn="l" defTabSz="91435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13" indent="-285736" algn="l" defTabSz="91435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44" indent="-228588" algn="l" defTabSz="91435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120"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97"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74"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652"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829"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006" indent="-228588" algn="l" defTabSz="91435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55" rtl="0" eaLnBrk="1" latinLnBrk="0" hangingPunct="1">
        <a:defRPr sz="1800" kern="1200">
          <a:solidFill>
            <a:schemeClr val="tx1"/>
          </a:solidFill>
          <a:latin typeface="+mn-lt"/>
          <a:ea typeface="+mn-ea"/>
          <a:cs typeface="+mn-cs"/>
        </a:defRPr>
      </a:lvl1pPr>
      <a:lvl2pPr marL="457178" algn="l" defTabSz="914355" rtl="0" eaLnBrk="1" latinLnBrk="0" hangingPunct="1">
        <a:defRPr sz="1800" kern="1200">
          <a:solidFill>
            <a:schemeClr val="tx1"/>
          </a:solidFill>
          <a:latin typeface="+mn-lt"/>
          <a:ea typeface="+mn-ea"/>
          <a:cs typeface="+mn-cs"/>
        </a:defRPr>
      </a:lvl2pPr>
      <a:lvl3pPr marL="914355" algn="l" defTabSz="914355" rtl="0" eaLnBrk="1" latinLnBrk="0" hangingPunct="1">
        <a:defRPr sz="1800" kern="1200">
          <a:solidFill>
            <a:schemeClr val="tx1"/>
          </a:solidFill>
          <a:latin typeface="+mn-lt"/>
          <a:ea typeface="+mn-ea"/>
          <a:cs typeface="+mn-cs"/>
        </a:defRPr>
      </a:lvl3pPr>
      <a:lvl4pPr marL="1371532" algn="l" defTabSz="914355" rtl="0" eaLnBrk="1" latinLnBrk="0" hangingPunct="1">
        <a:defRPr sz="1800" kern="1200">
          <a:solidFill>
            <a:schemeClr val="tx1"/>
          </a:solidFill>
          <a:latin typeface="+mn-lt"/>
          <a:ea typeface="+mn-ea"/>
          <a:cs typeface="+mn-cs"/>
        </a:defRPr>
      </a:lvl4pPr>
      <a:lvl5pPr marL="1828709" algn="l" defTabSz="914355" rtl="0" eaLnBrk="1" latinLnBrk="0" hangingPunct="1">
        <a:defRPr sz="1800" kern="1200">
          <a:solidFill>
            <a:schemeClr val="tx1"/>
          </a:solidFill>
          <a:latin typeface="+mn-lt"/>
          <a:ea typeface="+mn-ea"/>
          <a:cs typeface="+mn-cs"/>
        </a:defRPr>
      </a:lvl5pPr>
      <a:lvl6pPr marL="2285886" algn="l" defTabSz="914355" rtl="0" eaLnBrk="1" latinLnBrk="0" hangingPunct="1">
        <a:defRPr sz="1800" kern="1200">
          <a:solidFill>
            <a:schemeClr val="tx1"/>
          </a:solidFill>
          <a:latin typeface="+mn-lt"/>
          <a:ea typeface="+mn-ea"/>
          <a:cs typeface="+mn-cs"/>
        </a:defRPr>
      </a:lvl6pPr>
      <a:lvl7pPr marL="2743064" algn="l" defTabSz="914355" rtl="0" eaLnBrk="1" latinLnBrk="0" hangingPunct="1">
        <a:defRPr sz="1800" kern="1200">
          <a:solidFill>
            <a:schemeClr val="tx1"/>
          </a:solidFill>
          <a:latin typeface="+mn-lt"/>
          <a:ea typeface="+mn-ea"/>
          <a:cs typeface="+mn-cs"/>
        </a:defRPr>
      </a:lvl7pPr>
      <a:lvl8pPr marL="3200240" algn="l" defTabSz="914355" rtl="0" eaLnBrk="1" latinLnBrk="0" hangingPunct="1">
        <a:defRPr sz="1800" kern="1200">
          <a:solidFill>
            <a:schemeClr val="tx1"/>
          </a:solidFill>
          <a:latin typeface="+mn-lt"/>
          <a:ea typeface="+mn-ea"/>
          <a:cs typeface="+mn-cs"/>
        </a:defRPr>
      </a:lvl8pPr>
      <a:lvl9pPr marL="3657418" algn="l" defTabSz="914355"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417600" y="280988"/>
            <a:ext cx="8308800" cy="30935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endParaRPr lang="en-US" dirty="0"/>
          </a:p>
        </p:txBody>
      </p:sp>
      <p:sp>
        <p:nvSpPr>
          <p:cNvPr id="37" name="Slide Number Placeholder 5"/>
          <p:cNvSpPr txBox="1">
            <a:spLocks/>
          </p:cNvSpPr>
          <p:nvPr/>
        </p:nvSpPr>
        <p:spPr>
          <a:xfrm>
            <a:off x="419102" y="4816090"/>
            <a:ext cx="144462" cy="123111"/>
          </a:xfrm>
          <a:prstGeom prst="rect">
            <a:avLst/>
          </a:prstGeom>
        </p:spPr>
        <p:txBody>
          <a:bodyPr lIns="0" tIns="0" rIns="0" bIns="0" anchor="b">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1245D3D-131A-47D1-B100-B33219007AD2}" type="slidenum">
              <a:rPr lang="en-GB" sz="800" smtClean="0">
                <a:solidFill>
                  <a:schemeClr val="tx2"/>
                </a:solidFill>
                <a:latin typeface="+mn-lt"/>
                <a:cs typeface="Arial" panose="020B0604020202020204" pitchFamily="34" charset="0"/>
              </a:rPr>
              <a:pPr>
                <a:defRPr/>
              </a:pPr>
              <a:t>‹#›</a:t>
            </a:fld>
            <a:endParaRPr lang="en-GB" sz="1000" dirty="0">
              <a:solidFill>
                <a:schemeClr val="tx2"/>
              </a:solidFill>
              <a:latin typeface="+mn-lt"/>
              <a:cs typeface="Arial" panose="020B0604020202020204" pitchFamily="34" charset="0"/>
            </a:endParaRPr>
          </a:p>
        </p:txBody>
      </p:sp>
      <p:sp>
        <p:nvSpPr>
          <p:cNvPr id="38" name="TextBox 37"/>
          <p:cNvSpPr txBox="1"/>
          <p:nvPr/>
        </p:nvSpPr>
        <p:spPr>
          <a:xfrm>
            <a:off x="657000" y="4815927"/>
            <a:ext cx="1800000" cy="123111"/>
          </a:xfrm>
          <a:prstGeom prst="rect">
            <a:avLst/>
          </a:prstGeom>
          <a:noFill/>
        </p:spPr>
        <p:txBody>
          <a:bodyPr wrap="square" lIns="0" tIns="0" rIns="0" bIns="0" anchor="b">
            <a:spAutoFit/>
          </a:bodyPr>
          <a:lstStyle/>
          <a:p>
            <a:r>
              <a:rPr lang="en-GB" sz="800" dirty="0">
                <a:solidFill>
                  <a:schemeClr val="tx2"/>
                </a:solidFill>
                <a:latin typeface="+mn-lt"/>
                <a:cs typeface="Arial" charset="0"/>
              </a:rPr>
              <a:t>© 2021 Nokia</a:t>
            </a:r>
          </a:p>
        </p:txBody>
      </p:sp>
      <p:pic>
        <p:nvPicPr>
          <p:cNvPr id="3" name="Picture 2"/>
          <p:cNvPicPr>
            <a:picLocks/>
          </p:cNvPicPr>
          <p:nvPr/>
        </p:nvPicPr>
        <p:blipFill>
          <a:blip r:embed="rId16">
            <a:extLst>
              <a:ext uri="{28A0092B-C50C-407E-A947-70E740481C1C}">
                <a14:useLocalDpi xmlns:a14="http://schemas.microsoft.com/office/drawing/2010/main" val="0"/>
              </a:ext>
            </a:extLst>
          </a:blip>
          <a:stretch>
            <a:fillRect/>
          </a:stretch>
        </p:blipFill>
        <p:spPr>
          <a:xfrm>
            <a:off x="8035200" y="4806001"/>
            <a:ext cx="691200" cy="111597"/>
          </a:xfrm>
          <a:prstGeom prst="rect">
            <a:avLst/>
          </a:prstGeom>
        </p:spPr>
      </p:pic>
      <p:sp>
        <p:nvSpPr>
          <p:cNvPr id="7" name="Footer Placeholder 14">
            <a:extLst>
              <a:ext uri="{FF2B5EF4-FFF2-40B4-BE49-F238E27FC236}">
                <a16:creationId xmlns:a16="http://schemas.microsoft.com/office/drawing/2014/main" id="{B835751D-B1E9-4B0B-8EB2-C2EAFDF20139}"/>
              </a:ext>
            </a:extLst>
          </p:cNvPr>
          <p:cNvSpPr>
            <a:spLocks noGrp="1"/>
          </p:cNvSpPr>
          <p:nvPr>
            <p:ph type="ftr" sz="quarter" idx="3"/>
          </p:nvPr>
        </p:nvSpPr>
        <p:spPr>
          <a:xfrm>
            <a:off x="2304000" y="4816800"/>
            <a:ext cx="4536000" cy="122400"/>
          </a:xfrm>
          <a:prstGeom prst="rect">
            <a:avLst/>
          </a:prstGeom>
        </p:spPr>
        <p:txBody>
          <a:bodyPr vert="horz" lIns="0" tIns="0" rIns="0" bIns="0" rtlCol="0" anchor="ctr"/>
          <a:lstStyle>
            <a:lvl1pPr algn="ctr">
              <a:defRPr sz="800" b="1">
                <a:solidFill>
                  <a:srgbClr val="FF0000"/>
                </a:solidFill>
                <a:latin typeface="Nokia Pure Text Light" panose="020B0403020202020204" pitchFamily="34" charset="0"/>
                <a:ea typeface="Nokia Pure Text Light" panose="020B0403020202020204" pitchFamily="34" charset="0"/>
              </a:defRPr>
            </a:lvl1pPr>
          </a:lstStyle>
          <a:p>
            <a:pPr defTabSz="914355">
              <a:defRPr/>
            </a:pPr>
            <a:r>
              <a:rPr lang="en-GB"/>
              <a:t>UNDER NDA – FOR NOKIA &amp; CELLNEX INTERNAL USE ONLY</a:t>
            </a:r>
            <a:endParaRPr lang="en-US" dirty="0"/>
          </a:p>
        </p:txBody>
      </p:sp>
      <p:sp>
        <p:nvSpPr>
          <p:cNvPr id="5" name="MSIPCMContentMarking" descr="{&quot;HashCode&quot;:-169759003,&quot;Placement&quot;:&quot;Footer&quot;,&quot;Top&quot;:387.862518,&quot;Left&quot;:318.090149,&quot;SlideWidth&quot;:720,&quot;SlideHeight&quot;:405}">
            <a:extLst>
              <a:ext uri="{FF2B5EF4-FFF2-40B4-BE49-F238E27FC236}">
                <a16:creationId xmlns:a16="http://schemas.microsoft.com/office/drawing/2014/main" id="{5BC5C994-FB31-439D-A22D-593940D87FE4}"/>
              </a:ext>
            </a:extLst>
          </p:cNvPr>
          <p:cNvSpPr txBox="1"/>
          <p:nvPr userDrawn="1"/>
        </p:nvSpPr>
        <p:spPr>
          <a:xfrm>
            <a:off x="4039745" y="4973121"/>
            <a:ext cx="1064511" cy="123111"/>
          </a:xfrm>
          <a:prstGeom prst="rect">
            <a:avLst/>
          </a:prstGeom>
          <a:noFill/>
        </p:spPr>
        <p:txBody>
          <a:bodyPr vert="horz" wrap="square" lIns="0" tIns="0" rIns="0" bIns="0" rtlCol="0" anchor="ctr" anchorCtr="1">
            <a:spAutoFit/>
          </a:bodyPr>
          <a:lstStyle/>
          <a:p>
            <a:pPr marR="0" algn="ctr" defTabSz="457200" rtl="0" eaLnBrk="1" fontAlgn="base" latinLnBrk="0" hangingPunct="1">
              <a:lnSpc>
                <a:spcPct val="100000"/>
              </a:lnSpc>
              <a:spcBef>
                <a:spcPts val="0"/>
              </a:spcBef>
              <a:spcAft>
                <a:spcPct val="0"/>
              </a:spcAft>
              <a:buClr>
                <a:srgbClr val="001135"/>
              </a:buClr>
              <a:buSzTx/>
              <a:tabLst/>
            </a:pPr>
            <a:r>
              <a:rPr lang="en-GB" sz="800" dirty="0">
                <a:solidFill>
                  <a:srgbClr val="001753"/>
                </a:solidFill>
                <a:latin typeface="Arial" panose="020B0604020202020204" pitchFamily="34" charset="0"/>
                <a:ea typeface="Nokia Pure Text" panose="020B0503020202020204" pitchFamily="34" charset="0"/>
                <a:cs typeface="Nokia Pure Headline Light"/>
              </a:rPr>
              <a:t>Confidential</a:t>
            </a:r>
          </a:p>
        </p:txBody>
      </p:sp>
    </p:spTree>
    <p:extLst>
      <p:ext uri="{BB962C8B-B14F-4D97-AF65-F5344CB8AC3E}">
        <p14:creationId xmlns:p14="http://schemas.microsoft.com/office/powerpoint/2010/main" val="2495694606"/>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Lst>
  <p:hf sldNum="0" hdr="0" dt="0"/>
  <p:txStyles>
    <p:titleStyle>
      <a:lvl1pPr algn="l" defTabSz="457189" rtl="0" eaLnBrk="1" fontAlgn="base" hangingPunct="1">
        <a:spcBef>
          <a:spcPct val="0"/>
        </a:spcBef>
        <a:spcAft>
          <a:spcPct val="0"/>
        </a:spcAft>
        <a:defRPr sz="2000" b="0" kern="1200">
          <a:solidFill>
            <a:schemeClr val="tx1"/>
          </a:solidFill>
          <a:latin typeface="+mj-lt"/>
          <a:ea typeface="Nokia Pure Headline Ultra Light" panose="020B0204020202020204" pitchFamily="34" charset="0"/>
          <a:cs typeface="Arial"/>
        </a:defRPr>
      </a:lvl1pPr>
      <a:lvl2pPr algn="l" defTabSz="457189" rtl="0" eaLnBrk="1" fontAlgn="base" hangingPunct="1">
        <a:spcBef>
          <a:spcPct val="0"/>
        </a:spcBef>
        <a:spcAft>
          <a:spcPct val="0"/>
        </a:spcAft>
        <a:defRPr sz="4400" b="1">
          <a:solidFill>
            <a:schemeClr val="tx1"/>
          </a:solidFill>
          <a:latin typeface="Arial" charset="0"/>
          <a:ea typeface="ヒラギノ角ゴ Pro W3" charset="0"/>
          <a:cs typeface="Arial" pitchFamily="34" charset="0"/>
        </a:defRPr>
      </a:lvl2pPr>
      <a:lvl3pPr algn="l" defTabSz="457189" rtl="0" eaLnBrk="1" fontAlgn="base" hangingPunct="1">
        <a:spcBef>
          <a:spcPct val="0"/>
        </a:spcBef>
        <a:spcAft>
          <a:spcPct val="0"/>
        </a:spcAft>
        <a:defRPr sz="4400" b="1">
          <a:solidFill>
            <a:schemeClr val="tx1"/>
          </a:solidFill>
          <a:latin typeface="Arial" charset="0"/>
          <a:ea typeface="ヒラギノ角ゴ Pro W3" charset="0"/>
          <a:cs typeface="Arial" pitchFamily="34" charset="0"/>
        </a:defRPr>
      </a:lvl3pPr>
      <a:lvl4pPr algn="l" defTabSz="457189" rtl="0" eaLnBrk="1" fontAlgn="base" hangingPunct="1">
        <a:spcBef>
          <a:spcPct val="0"/>
        </a:spcBef>
        <a:spcAft>
          <a:spcPct val="0"/>
        </a:spcAft>
        <a:defRPr sz="4400" b="1">
          <a:solidFill>
            <a:schemeClr val="tx1"/>
          </a:solidFill>
          <a:latin typeface="Arial" charset="0"/>
          <a:ea typeface="ヒラギノ角ゴ Pro W3" charset="0"/>
          <a:cs typeface="Arial" pitchFamily="34" charset="0"/>
        </a:defRPr>
      </a:lvl4pPr>
      <a:lvl5pPr algn="l" defTabSz="457189" rtl="0" eaLnBrk="1" fontAlgn="base" hangingPunct="1">
        <a:spcBef>
          <a:spcPct val="0"/>
        </a:spcBef>
        <a:spcAft>
          <a:spcPct val="0"/>
        </a:spcAft>
        <a:defRPr sz="4400" b="1">
          <a:solidFill>
            <a:schemeClr val="tx1"/>
          </a:solidFill>
          <a:latin typeface="Arial" charset="0"/>
          <a:ea typeface="ヒラギノ角ゴ Pro W3" charset="0"/>
          <a:cs typeface="Arial" pitchFamily="34" charset="0"/>
        </a:defRPr>
      </a:lvl5pPr>
      <a:lvl6pPr marL="457189" algn="l" defTabSz="457189" rtl="0" eaLnBrk="1" fontAlgn="base" hangingPunct="1">
        <a:spcBef>
          <a:spcPct val="0"/>
        </a:spcBef>
        <a:spcAft>
          <a:spcPct val="0"/>
        </a:spcAft>
        <a:defRPr b="1">
          <a:solidFill>
            <a:schemeClr val="bg2"/>
          </a:solidFill>
          <a:latin typeface="Arial" charset="0"/>
          <a:ea typeface="ヒラギノ角ゴ Pro W3" charset="0"/>
        </a:defRPr>
      </a:lvl6pPr>
      <a:lvl7pPr marL="914378" algn="l" defTabSz="457189" rtl="0" eaLnBrk="1" fontAlgn="base" hangingPunct="1">
        <a:spcBef>
          <a:spcPct val="0"/>
        </a:spcBef>
        <a:spcAft>
          <a:spcPct val="0"/>
        </a:spcAft>
        <a:defRPr b="1">
          <a:solidFill>
            <a:schemeClr val="bg2"/>
          </a:solidFill>
          <a:latin typeface="Arial" charset="0"/>
          <a:ea typeface="ヒラギノ角ゴ Pro W3" charset="0"/>
        </a:defRPr>
      </a:lvl7pPr>
      <a:lvl8pPr marL="1371566" algn="l" defTabSz="457189" rtl="0" eaLnBrk="1" fontAlgn="base" hangingPunct="1">
        <a:spcBef>
          <a:spcPct val="0"/>
        </a:spcBef>
        <a:spcAft>
          <a:spcPct val="0"/>
        </a:spcAft>
        <a:defRPr b="1">
          <a:solidFill>
            <a:schemeClr val="bg2"/>
          </a:solidFill>
          <a:latin typeface="Arial" charset="0"/>
          <a:ea typeface="ヒラギノ角ゴ Pro W3" charset="0"/>
        </a:defRPr>
      </a:lvl8pPr>
      <a:lvl9pPr marL="1828754" algn="l" defTabSz="457189" rtl="0" eaLnBrk="1" fontAlgn="base" hangingPunct="1">
        <a:spcBef>
          <a:spcPct val="0"/>
        </a:spcBef>
        <a:spcAft>
          <a:spcPct val="0"/>
        </a:spcAft>
        <a:defRPr b="1">
          <a:solidFill>
            <a:schemeClr val="bg2"/>
          </a:solidFill>
          <a:latin typeface="Arial" charset="0"/>
          <a:ea typeface="ヒラギノ角ゴ Pro W3" charset="0"/>
        </a:defRPr>
      </a:lvl9pPr>
    </p:titleStyle>
    <p:bodyStyle>
      <a:lvl1pPr marL="230183" indent="-230183" algn="l" defTabSz="457189" rtl="0" eaLnBrk="1" fontAlgn="base" hangingPunct="1">
        <a:spcBef>
          <a:spcPct val="0"/>
        </a:spcBef>
        <a:spcAft>
          <a:spcPts val="600"/>
        </a:spcAft>
        <a:buFont typeface="Arial" charset="0"/>
        <a:buChar char="•"/>
        <a:defRPr sz="3200" kern="1200">
          <a:solidFill>
            <a:schemeClr val="tx2"/>
          </a:solidFill>
          <a:latin typeface="+mn-lt"/>
          <a:ea typeface="ヒラギノ角ゴ Pro W3" charset="0"/>
          <a:cs typeface="ヒラギノ角ゴ Pro W3" charset="0"/>
        </a:defRPr>
      </a:lvl1pPr>
      <a:lvl2pPr marL="458777" indent="-228594" algn="l" defTabSz="457189" rtl="0" eaLnBrk="1" fontAlgn="base" hangingPunct="1">
        <a:spcBef>
          <a:spcPct val="0"/>
        </a:spcBef>
        <a:spcAft>
          <a:spcPts val="600"/>
        </a:spcAft>
        <a:buFont typeface="Lucida Grande"/>
        <a:buChar char="-"/>
        <a:defRPr sz="2800" kern="1200">
          <a:solidFill>
            <a:schemeClr val="tx2"/>
          </a:solidFill>
          <a:latin typeface="+mn-lt"/>
          <a:ea typeface="ヒラギノ角ゴ Pro W3" charset="0"/>
          <a:cs typeface="ヒラギノ角ゴ Pro W3"/>
        </a:defRPr>
      </a:lvl2pPr>
      <a:lvl3pPr marL="684196" indent="-225419" algn="l" defTabSz="457189" rtl="0" eaLnBrk="1" fontAlgn="base" hangingPunct="1">
        <a:spcBef>
          <a:spcPct val="0"/>
        </a:spcBef>
        <a:spcAft>
          <a:spcPts val="600"/>
        </a:spcAft>
        <a:buFont typeface="Arial" charset="0"/>
        <a:buChar char="•"/>
        <a:defRPr sz="2400" kern="1200">
          <a:solidFill>
            <a:schemeClr val="tx2"/>
          </a:solidFill>
          <a:latin typeface="+mn-lt"/>
          <a:ea typeface="ヒラギノ角ゴ Pro W3" charset="0"/>
          <a:cs typeface="ヒラギノ角ゴ Pro W3"/>
        </a:defRPr>
      </a:lvl3pPr>
      <a:lvl4pPr marL="912791" indent="-228594" algn="l" defTabSz="457189" rtl="0" eaLnBrk="1" fontAlgn="base" hangingPunct="1">
        <a:spcBef>
          <a:spcPct val="0"/>
        </a:spcBef>
        <a:spcAft>
          <a:spcPts val="600"/>
        </a:spcAft>
        <a:buFont typeface="Lucida Grande"/>
        <a:buChar char="-"/>
        <a:defRPr sz="2000" kern="1200">
          <a:solidFill>
            <a:schemeClr val="tx2"/>
          </a:solidFill>
          <a:latin typeface="+mn-lt"/>
          <a:ea typeface="ヒラギノ角ゴ Pro W3" charset="0"/>
          <a:cs typeface="ヒラギノ角ゴ Pro W3"/>
        </a:defRPr>
      </a:lvl4pPr>
      <a:lvl5pPr marL="1142972" indent="-230183" algn="l" defTabSz="457189" rtl="0" eaLnBrk="1" fontAlgn="base" hangingPunct="1">
        <a:spcBef>
          <a:spcPct val="0"/>
        </a:spcBef>
        <a:spcAft>
          <a:spcPts val="600"/>
        </a:spcAft>
        <a:buFont typeface="Arial" charset="0"/>
        <a:buChar char="•"/>
        <a:defRPr sz="2000" kern="1200">
          <a:solidFill>
            <a:schemeClr val="tx2"/>
          </a:solidFill>
          <a:latin typeface="+mn-lt"/>
          <a:ea typeface="ヒラギノ角ゴ Pro W3" charset="0"/>
          <a:cs typeface="ヒラギノ角ゴ Pro W3"/>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5"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8"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2"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8.png"/><Relationship Id="rId11" Type="http://schemas.openxmlformats.org/officeDocument/2006/relationships/image" Target="../media/image23.emf"/><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3.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25.png"/><Relationship Id="rId1" Type="http://schemas.openxmlformats.org/officeDocument/2006/relationships/slideLayout" Target="../slideLayouts/slideLayout8.xml"/><Relationship Id="rId6" Type="http://schemas.openxmlformats.org/officeDocument/2006/relationships/image" Target="../media/image29.png"/><Relationship Id="rId5" Type="http://schemas.openxmlformats.org/officeDocument/2006/relationships/image" Target="../media/image28.svg"/><Relationship Id="rId10" Type="http://schemas.openxmlformats.org/officeDocument/2006/relationships/image" Target="../media/image33.svg"/><Relationship Id="rId4" Type="http://schemas.openxmlformats.org/officeDocument/2006/relationships/image" Target="../media/image27.png"/><Relationship Id="rId9" Type="http://schemas.openxmlformats.org/officeDocument/2006/relationships/image" Target="../media/image32.png"/></Relationships>
</file>

<file path=ppt/slides/_rels/slide4.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hyperlink" Target="http://www.forskoleburken.com/2010/06/mera-applen.html" TargetMode="External"/><Relationship Id="rId18" Type="http://schemas.openxmlformats.org/officeDocument/2006/relationships/image" Target="../media/image47.svg"/><Relationship Id="rId3" Type="http://schemas.openxmlformats.org/officeDocument/2006/relationships/notesSlide" Target="../notesSlides/notesSlide3.xml"/><Relationship Id="rId7" Type="http://schemas.openxmlformats.org/officeDocument/2006/relationships/image" Target="../media/image37.png"/><Relationship Id="rId12" Type="http://schemas.openxmlformats.org/officeDocument/2006/relationships/image" Target="../media/image42.jpg"/><Relationship Id="rId17" Type="http://schemas.openxmlformats.org/officeDocument/2006/relationships/image" Target="../media/image46.png"/><Relationship Id="rId2" Type="http://schemas.openxmlformats.org/officeDocument/2006/relationships/slideLayout" Target="../slideLayouts/slideLayout26.xml"/><Relationship Id="rId16" Type="http://schemas.openxmlformats.org/officeDocument/2006/relationships/image" Target="../media/image45.png"/><Relationship Id="rId1" Type="http://schemas.openxmlformats.org/officeDocument/2006/relationships/themeOverride" Target="../theme/themeOverride1.xml"/><Relationship Id="rId6" Type="http://schemas.openxmlformats.org/officeDocument/2006/relationships/image" Target="../media/image36.png"/><Relationship Id="rId11" Type="http://schemas.openxmlformats.org/officeDocument/2006/relationships/image" Target="../media/image41.png"/><Relationship Id="rId5" Type="http://schemas.openxmlformats.org/officeDocument/2006/relationships/image" Target="../media/image35.png"/><Relationship Id="rId15" Type="http://schemas.openxmlformats.org/officeDocument/2006/relationships/image" Target="../media/image44.png"/><Relationship Id="rId10" Type="http://schemas.openxmlformats.org/officeDocument/2006/relationships/image" Target="../media/image40.png"/><Relationship Id="rId4" Type="http://schemas.openxmlformats.org/officeDocument/2006/relationships/image" Target="../media/image34.jpg"/><Relationship Id="rId9" Type="http://schemas.openxmlformats.org/officeDocument/2006/relationships/image" Target="../media/image39.png"/><Relationship Id="rId14" Type="http://schemas.openxmlformats.org/officeDocument/2006/relationships/image" Target="../media/image43.png"/></Relationships>
</file>

<file path=ppt/slides/_rels/slide5.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svg"/><Relationship Id="rId18" Type="http://schemas.openxmlformats.org/officeDocument/2006/relationships/image" Target="../media/image63.jpeg"/><Relationship Id="rId26" Type="http://schemas.openxmlformats.org/officeDocument/2006/relationships/image" Target="../media/image71.png"/><Relationship Id="rId3" Type="http://schemas.openxmlformats.org/officeDocument/2006/relationships/image" Target="../media/image48.png"/><Relationship Id="rId21" Type="http://schemas.openxmlformats.org/officeDocument/2006/relationships/image" Target="../media/image66.png"/><Relationship Id="rId7" Type="http://schemas.openxmlformats.org/officeDocument/2006/relationships/image" Target="../media/image52.svg"/><Relationship Id="rId12" Type="http://schemas.openxmlformats.org/officeDocument/2006/relationships/image" Target="../media/image57.png"/><Relationship Id="rId17" Type="http://schemas.openxmlformats.org/officeDocument/2006/relationships/image" Target="../media/image62.png"/><Relationship Id="rId25" Type="http://schemas.openxmlformats.org/officeDocument/2006/relationships/image" Target="../media/image70.svg"/><Relationship Id="rId33" Type="http://schemas.openxmlformats.org/officeDocument/2006/relationships/image" Target="../media/image78.svg"/><Relationship Id="rId2" Type="http://schemas.openxmlformats.org/officeDocument/2006/relationships/notesSlide" Target="../notesSlides/notesSlide4.xml"/><Relationship Id="rId16" Type="http://schemas.openxmlformats.org/officeDocument/2006/relationships/image" Target="../media/image61.jpeg"/><Relationship Id="rId20" Type="http://schemas.openxmlformats.org/officeDocument/2006/relationships/image" Target="../media/image65.png"/><Relationship Id="rId29" Type="http://schemas.openxmlformats.org/officeDocument/2006/relationships/image" Target="../media/image74.png"/><Relationship Id="rId1" Type="http://schemas.openxmlformats.org/officeDocument/2006/relationships/slideLayout" Target="../slideLayouts/slideLayout8.xml"/><Relationship Id="rId6" Type="http://schemas.openxmlformats.org/officeDocument/2006/relationships/image" Target="../media/image51.png"/><Relationship Id="rId11" Type="http://schemas.openxmlformats.org/officeDocument/2006/relationships/image" Target="../media/image56.svg"/><Relationship Id="rId24" Type="http://schemas.openxmlformats.org/officeDocument/2006/relationships/image" Target="../media/image69.png"/><Relationship Id="rId32" Type="http://schemas.openxmlformats.org/officeDocument/2006/relationships/image" Target="../media/image77.png"/><Relationship Id="rId5" Type="http://schemas.openxmlformats.org/officeDocument/2006/relationships/image" Target="../media/image50.svg"/><Relationship Id="rId15" Type="http://schemas.openxmlformats.org/officeDocument/2006/relationships/image" Target="../media/image60.svg"/><Relationship Id="rId23" Type="http://schemas.openxmlformats.org/officeDocument/2006/relationships/image" Target="../media/image68.png"/><Relationship Id="rId28" Type="http://schemas.openxmlformats.org/officeDocument/2006/relationships/image" Target="../media/image73.png"/><Relationship Id="rId10" Type="http://schemas.openxmlformats.org/officeDocument/2006/relationships/image" Target="../media/image55.png"/><Relationship Id="rId19" Type="http://schemas.openxmlformats.org/officeDocument/2006/relationships/image" Target="../media/image64.jpeg"/><Relationship Id="rId31" Type="http://schemas.openxmlformats.org/officeDocument/2006/relationships/image" Target="../media/image76.svg"/><Relationship Id="rId4" Type="http://schemas.openxmlformats.org/officeDocument/2006/relationships/image" Target="../media/image49.png"/><Relationship Id="rId9" Type="http://schemas.openxmlformats.org/officeDocument/2006/relationships/image" Target="../media/image54.svg"/><Relationship Id="rId14" Type="http://schemas.openxmlformats.org/officeDocument/2006/relationships/image" Target="../media/image59.png"/><Relationship Id="rId22" Type="http://schemas.openxmlformats.org/officeDocument/2006/relationships/image" Target="../media/image67.png"/><Relationship Id="rId27" Type="http://schemas.openxmlformats.org/officeDocument/2006/relationships/image" Target="../media/image72.png"/><Relationship Id="rId30" Type="http://schemas.openxmlformats.org/officeDocument/2006/relationships/image" Target="../media/image75.png"/></Relationships>
</file>

<file path=ppt/slides/_rels/slide6.xml.rels><?xml version="1.0" encoding="UTF-8" standalone="yes"?>
<Relationships xmlns="http://schemas.openxmlformats.org/package/2006/relationships"><Relationship Id="rId3" Type="http://schemas.openxmlformats.org/officeDocument/2006/relationships/image" Target="../media/image79.jpeg"/><Relationship Id="rId7" Type="http://schemas.openxmlformats.org/officeDocument/2006/relationships/image" Target="../media/image82.jpe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microsoft.com/office/2007/relationships/hdphoto" Target="../media/hdphoto1.wdp"/><Relationship Id="rId5" Type="http://schemas.openxmlformats.org/officeDocument/2006/relationships/image" Target="../media/image81.png"/><Relationship Id="rId4" Type="http://schemas.openxmlformats.org/officeDocument/2006/relationships/image" Target="../media/image80.jpeg"/></Relationships>
</file>

<file path=ppt/slides/_rels/slide7.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83.emf"/><Relationship Id="rId2" Type="http://schemas.openxmlformats.org/officeDocument/2006/relationships/tags" Target="../tags/tag5.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notesSlide" Target="../notesSlides/notesSlide6.xml"/><Relationship Id="rId4"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367200" y="1514005"/>
            <a:ext cx="8359200" cy="1058695"/>
          </a:xfrm>
        </p:spPr>
        <p:txBody>
          <a:bodyPr/>
          <a:lstStyle/>
          <a:p>
            <a:pPr eaLnBrk="1" hangingPunct="1"/>
            <a:r>
              <a:rPr lang="en-US" dirty="0"/>
              <a:t>Nokia WING</a:t>
            </a:r>
            <a:endParaRPr lang="en-US" dirty="0">
              <a:highlight>
                <a:srgbClr val="FF0000"/>
              </a:highlight>
            </a:endParaRPr>
          </a:p>
        </p:txBody>
      </p:sp>
      <p:sp>
        <p:nvSpPr>
          <p:cNvPr id="4" name="Text Placeholder 3"/>
          <p:cNvSpPr>
            <a:spLocks noGrp="1"/>
          </p:cNvSpPr>
          <p:nvPr>
            <p:ph type="body" sz="quarter" idx="12"/>
          </p:nvPr>
        </p:nvSpPr>
        <p:spPr>
          <a:xfrm>
            <a:off x="417600" y="2598040"/>
            <a:ext cx="6934545" cy="1576800"/>
          </a:xfrm>
        </p:spPr>
        <p:txBody>
          <a:bodyPr>
            <a:normAutofit lnSpcReduction="10000"/>
          </a:bodyPr>
          <a:lstStyle/>
          <a:p>
            <a:pPr lvl="0">
              <a:defRPr/>
            </a:pPr>
            <a:r>
              <a:rPr lang="es-ES" sz="1800" dirty="0">
                <a:solidFill>
                  <a:srgbClr val="FFFFFF"/>
                </a:solidFill>
              </a:rPr>
              <a:t>Habilitación de </a:t>
            </a:r>
            <a:r>
              <a:rPr lang="es-ES" sz="1800" dirty="0" err="1">
                <a:solidFill>
                  <a:srgbClr val="FFFFFF"/>
                </a:solidFill>
              </a:rPr>
              <a:t>IoT</a:t>
            </a:r>
            <a:r>
              <a:rPr lang="es-ES" sz="1800" dirty="0">
                <a:solidFill>
                  <a:srgbClr val="FFFFFF"/>
                </a:solidFill>
              </a:rPr>
              <a:t> más allá de fronteras y tecnologías</a:t>
            </a:r>
            <a:endParaRPr lang="en-US" sz="1800" dirty="0">
              <a:solidFill>
                <a:srgbClr val="FFFFFF"/>
              </a:solidFill>
            </a:endParaRPr>
          </a:p>
          <a:p>
            <a:pPr lvl="0" eaLnBrk="1" hangingPunct="1">
              <a:defRPr/>
            </a:pPr>
            <a:endParaRPr lang="en-US" sz="1400" dirty="0">
              <a:solidFill>
                <a:srgbClr val="FFFFFF"/>
              </a:solidFill>
            </a:endParaRPr>
          </a:p>
          <a:p>
            <a:pPr lvl="0" eaLnBrk="1" hangingPunct="1">
              <a:defRPr/>
            </a:pPr>
            <a:endParaRPr lang="en-US" sz="1400" dirty="0">
              <a:solidFill>
                <a:srgbClr val="FFFFFF"/>
              </a:solidFill>
            </a:endParaRPr>
          </a:p>
          <a:p>
            <a:pPr lvl="0" eaLnBrk="1" hangingPunct="1">
              <a:defRPr/>
            </a:pPr>
            <a:endParaRPr lang="en-US" sz="1400" dirty="0">
              <a:solidFill>
                <a:srgbClr val="FFFFFF"/>
              </a:solidFill>
            </a:endParaRPr>
          </a:p>
          <a:p>
            <a:pPr lvl="0" eaLnBrk="1" hangingPunct="1">
              <a:defRPr/>
            </a:pPr>
            <a:r>
              <a:rPr lang="en-US" sz="1400" dirty="0">
                <a:solidFill>
                  <a:srgbClr val="FFFFFF"/>
                </a:solidFill>
              </a:rPr>
              <a:t>24/06/21</a:t>
            </a:r>
            <a:br>
              <a:rPr lang="en-US" sz="1400" dirty="0">
                <a:solidFill>
                  <a:srgbClr val="FFFFFF"/>
                </a:solidFill>
              </a:rPr>
            </a:br>
            <a:endParaRPr lang="en-US" sz="1400" dirty="0">
              <a:solidFill>
                <a:srgbClr val="FFFFFF"/>
              </a:solidFill>
            </a:endParaRPr>
          </a:p>
        </p:txBody>
      </p:sp>
      <p:grpSp>
        <p:nvGrpSpPr>
          <p:cNvPr id="5" name="Group 4">
            <a:extLst>
              <a:ext uri="{FF2B5EF4-FFF2-40B4-BE49-F238E27FC236}">
                <a16:creationId xmlns:a16="http://schemas.microsoft.com/office/drawing/2014/main" id="{63602497-71D0-4FB1-BE88-1DDAC12ADAC6}"/>
              </a:ext>
            </a:extLst>
          </p:cNvPr>
          <p:cNvGrpSpPr/>
          <p:nvPr/>
        </p:nvGrpSpPr>
        <p:grpSpPr>
          <a:xfrm>
            <a:off x="7211834" y="135173"/>
            <a:ext cx="1709530" cy="620201"/>
            <a:chOff x="6607533" y="95416"/>
            <a:chExt cx="2480807" cy="891665"/>
          </a:xfrm>
        </p:grpSpPr>
        <p:sp>
          <p:nvSpPr>
            <p:cNvPr id="3" name="Rectangle 2">
              <a:extLst>
                <a:ext uri="{FF2B5EF4-FFF2-40B4-BE49-F238E27FC236}">
                  <a16:creationId xmlns:a16="http://schemas.microsoft.com/office/drawing/2014/main" id="{690CA88C-4FCC-4FDF-BFF5-0ABE72491E02}"/>
                </a:ext>
              </a:extLst>
            </p:cNvPr>
            <p:cNvSpPr/>
            <p:nvPr/>
          </p:nvSpPr>
          <p:spPr>
            <a:xfrm>
              <a:off x="6607533" y="95416"/>
              <a:ext cx="2480807" cy="87464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2" descr="Cámara Argentina de IoT">
              <a:extLst>
                <a:ext uri="{FF2B5EF4-FFF2-40B4-BE49-F238E27FC236}">
                  <a16:creationId xmlns:a16="http://schemas.microsoft.com/office/drawing/2014/main" id="{5E44F1E3-EA75-4E2F-87E7-50B432DB70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020" y="101256"/>
              <a:ext cx="2381250" cy="88582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884848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object 5">
            <a:extLst>
              <a:ext uri="{FF2B5EF4-FFF2-40B4-BE49-F238E27FC236}">
                <a16:creationId xmlns:a16="http://schemas.microsoft.com/office/drawing/2014/main" id="{F805440B-F034-4405-A7D5-6C7146B05165}"/>
              </a:ext>
            </a:extLst>
          </p:cNvPr>
          <p:cNvSpPr/>
          <p:nvPr/>
        </p:nvSpPr>
        <p:spPr>
          <a:xfrm>
            <a:off x="1" y="4190522"/>
            <a:ext cx="9143999" cy="577118"/>
          </a:xfrm>
          <a:custGeom>
            <a:avLst/>
            <a:gdLst/>
            <a:ahLst/>
            <a:cxnLst/>
            <a:rect l="l" t="t" r="r" b="b"/>
            <a:pathLst>
              <a:path w="8305800" h="436245">
                <a:moveTo>
                  <a:pt x="0" y="435863"/>
                </a:moveTo>
                <a:lnTo>
                  <a:pt x="8305800" y="435863"/>
                </a:lnTo>
                <a:lnTo>
                  <a:pt x="8305800" y="0"/>
                </a:lnTo>
                <a:lnTo>
                  <a:pt x="0" y="0"/>
                </a:lnTo>
                <a:lnTo>
                  <a:pt x="0" y="435863"/>
                </a:lnTo>
                <a:close/>
              </a:path>
            </a:pathLst>
          </a:custGeom>
          <a:solidFill>
            <a:srgbClr val="ECF1F5"/>
          </a:solidFill>
        </p:spPr>
        <p:txBody>
          <a:bodyPr wrap="square" lIns="0" tIns="0" rIns="0" bIns="0" rtlCol="0"/>
          <a:lstStyle/>
          <a:p>
            <a:pPr defTabSz="342900">
              <a:defRPr/>
            </a:pPr>
            <a:endParaRPr sz="1349">
              <a:solidFill>
                <a:srgbClr val="124191"/>
              </a:solidFill>
              <a:latin typeface="Nokia Pure Text Light"/>
            </a:endParaRPr>
          </a:p>
        </p:txBody>
      </p:sp>
      <p:grpSp>
        <p:nvGrpSpPr>
          <p:cNvPr id="90" name="Group 89">
            <a:extLst>
              <a:ext uri="{FF2B5EF4-FFF2-40B4-BE49-F238E27FC236}">
                <a16:creationId xmlns:a16="http://schemas.microsoft.com/office/drawing/2014/main" id="{2186A334-728B-4B7F-9B0B-BE683FBC2781}"/>
              </a:ext>
            </a:extLst>
          </p:cNvPr>
          <p:cNvGrpSpPr/>
          <p:nvPr/>
        </p:nvGrpSpPr>
        <p:grpSpPr>
          <a:xfrm>
            <a:off x="2959199" y="4324852"/>
            <a:ext cx="2056765" cy="287085"/>
            <a:chOff x="3510418" y="4255342"/>
            <a:chExt cx="2128262" cy="278448"/>
          </a:xfrm>
        </p:grpSpPr>
        <p:sp>
          <p:nvSpPr>
            <p:cNvPr id="91" name="object 13">
              <a:extLst>
                <a:ext uri="{FF2B5EF4-FFF2-40B4-BE49-F238E27FC236}">
                  <a16:creationId xmlns:a16="http://schemas.microsoft.com/office/drawing/2014/main" id="{F61BD434-6878-452F-8F7B-A5BA9D7B766B}"/>
                </a:ext>
              </a:extLst>
            </p:cNvPr>
            <p:cNvSpPr txBox="1"/>
            <p:nvPr/>
          </p:nvSpPr>
          <p:spPr>
            <a:xfrm>
              <a:off x="3823340" y="4255342"/>
              <a:ext cx="1815340" cy="278448"/>
            </a:xfrm>
            <a:prstGeom prst="rect">
              <a:avLst/>
            </a:prstGeom>
          </p:spPr>
          <p:txBody>
            <a:bodyPr vert="horz" wrap="square" lIns="0" tIns="9989" rIns="0" bIns="0" rtlCol="0">
              <a:spAutoFit/>
            </a:bodyPr>
            <a:lstStyle/>
            <a:p>
              <a:pPr marR="3806" defTabSz="342900">
                <a:spcBef>
                  <a:spcPts val="79"/>
                </a:spcBef>
                <a:defRPr/>
              </a:pPr>
              <a:r>
                <a:rPr lang="es-ES" sz="900" spc="-4" dirty="0">
                  <a:solidFill>
                    <a:srgbClr val="151616"/>
                  </a:solidFill>
                  <a:latin typeface="Nokia Pure Text Light"/>
                  <a:cs typeface="Nokia Pure Text Light"/>
                </a:rPr>
                <a:t>Internet móvil con 5 mil millones de </a:t>
              </a:r>
              <a:r>
                <a:rPr lang="es-ES" sz="900" b="1" spc="-4" dirty="0">
                  <a:solidFill>
                    <a:srgbClr val="151616"/>
                  </a:solidFill>
                  <a:latin typeface="Nokia Pure Text Light"/>
                  <a:cs typeface="Nokia Pure Text Light"/>
                </a:rPr>
                <a:t>personas </a:t>
              </a:r>
              <a:r>
                <a:rPr lang="es-ES" sz="900" spc="-4" dirty="0">
                  <a:solidFill>
                    <a:srgbClr val="151616"/>
                  </a:solidFill>
                  <a:latin typeface="Nokia Pure Text Light"/>
                  <a:cs typeface="Nokia Pure Text Light"/>
                </a:rPr>
                <a:t>conectadas en 2021</a:t>
              </a:r>
              <a:endParaRPr sz="900" dirty="0">
                <a:solidFill>
                  <a:srgbClr val="124191"/>
                </a:solidFill>
                <a:latin typeface="Nokia Pure Text Light"/>
                <a:cs typeface="Nokia Pure Text Light"/>
              </a:endParaRPr>
            </a:p>
          </p:txBody>
        </p:sp>
        <p:sp>
          <p:nvSpPr>
            <p:cNvPr id="92" name="object 15">
              <a:extLst>
                <a:ext uri="{FF2B5EF4-FFF2-40B4-BE49-F238E27FC236}">
                  <a16:creationId xmlns:a16="http://schemas.microsoft.com/office/drawing/2014/main" id="{C1900C5E-B73B-48B6-AB0D-C76C9FCEA602}"/>
                </a:ext>
              </a:extLst>
            </p:cNvPr>
            <p:cNvSpPr/>
            <p:nvPr/>
          </p:nvSpPr>
          <p:spPr>
            <a:xfrm>
              <a:off x="3510418" y="4344132"/>
              <a:ext cx="216268" cy="0"/>
            </a:xfrm>
            <a:custGeom>
              <a:avLst/>
              <a:gdLst/>
              <a:ahLst/>
              <a:cxnLst/>
              <a:rect l="l" t="t" r="r" b="b"/>
              <a:pathLst>
                <a:path w="216535">
                  <a:moveTo>
                    <a:pt x="0" y="0"/>
                  </a:moveTo>
                  <a:lnTo>
                    <a:pt x="216408" y="0"/>
                  </a:lnTo>
                </a:path>
              </a:pathLst>
            </a:custGeom>
            <a:ln w="36575">
              <a:solidFill>
                <a:srgbClr val="00C8FF"/>
              </a:solidFill>
            </a:ln>
          </p:spPr>
          <p:txBody>
            <a:bodyPr wrap="square" lIns="0" tIns="0" rIns="0" bIns="0" rtlCol="0"/>
            <a:lstStyle/>
            <a:p>
              <a:pPr defTabSz="342900">
                <a:defRPr/>
              </a:pPr>
              <a:endParaRPr sz="1349">
                <a:solidFill>
                  <a:srgbClr val="124191"/>
                </a:solidFill>
                <a:latin typeface="Nokia Pure Text Light"/>
              </a:endParaRPr>
            </a:p>
          </p:txBody>
        </p:sp>
      </p:grpSp>
      <p:grpSp>
        <p:nvGrpSpPr>
          <p:cNvPr id="93" name="Group 92">
            <a:extLst>
              <a:ext uri="{FF2B5EF4-FFF2-40B4-BE49-F238E27FC236}">
                <a16:creationId xmlns:a16="http://schemas.microsoft.com/office/drawing/2014/main" id="{B3DDD79F-51CF-4B7D-9457-6DF246B2C22B}"/>
              </a:ext>
            </a:extLst>
          </p:cNvPr>
          <p:cNvGrpSpPr/>
          <p:nvPr/>
        </p:nvGrpSpPr>
        <p:grpSpPr>
          <a:xfrm>
            <a:off x="604132" y="4324848"/>
            <a:ext cx="2121254" cy="287085"/>
            <a:chOff x="6259369" y="4255338"/>
            <a:chExt cx="1812845" cy="278448"/>
          </a:xfrm>
        </p:grpSpPr>
        <p:sp>
          <p:nvSpPr>
            <p:cNvPr id="94" name="object 14">
              <a:extLst>
                <a:ext uri="{FF2B5EF4-FFF2-40B4-BE49-F238E27FC236}">
                  <a16:creationId xmlns:a16="http://schemas.microsoft.com/office/drawing/2014/main" id="{D1F96159-7098-41C4-9DA9-E81F15E51D4F}"/>
                </a:ext>
              </a:extLst>
            </p:cNvPr>
            <p:cNvSpPr txBox="1"/>
            <p:nvPr/>
          </p:nvSpPr>
          <p:spPr>
            <a:xfrm>
              <a:off x="6572925" y="4255338"/>
              <a:ext cx="1499289" cy="278448"/>
            </a:xfrm>
            <a:prstGeom prst="rect">
              <a:avLst/>
            </a:prstGeom>
          </p:spPr>
          <p:txBody>
            <a:bodyPr vert="horz" wrap="square" lIns="0" tIns="9989" rIns="0" bIns="0" rtlCol="0">
              <a:spAutoFit/>
            </a:bodyPr>
            <a:lstStyle/>
            <a:p>
              <a:pPr marR="3806" defTabSz="342900">
                <a:spcBef>
                  <a:spcPts val="79"/>
                </a:spcBef>
                <a:defRPr/>
              </a:pPr>
              <a:r>
                <a:rPr lang="es-ES" sz="900" dirty="0">
                  <a:solidFill>
                    <a:srgbClr val="151616"/>
                  </a:solidFill>
                  <a:latin typeface="Nokia Pure Text Light"/>
                  <a:cs typeface="Nokia Pure Text Light"/>
                </a:rPr>
                <a:t>Internet fijo con 1000 millones de </a:t>
              </a:r>
              <a:r>
                <a:rPr lang="es-ES" sz="900" b="1" dirty="0">
                  <a:solidFill>
                    <a:srgbClr val="151616"/>
                  </a:solidFill>
                  <a:latin typeface="Nokia Pure Text Light"/>
                  <a:cs typeface="Nokia Pure Text Light"/>
                </a:rPr>
                <a:t>lugares</a:t>
              </a:r>
              <a:r>
                <a:rPr lang="es-ES" sz="900" dirty="0">
                  <a:solidFill>
                    <a:srgbClr val="151616"/>
                  </a:solidFill>
                  <a:latin typeface="Nokia Pure Text Light"/>
                  <a:cs typeface="Nokia Pure Text Light"/>
                </a:rPr>
                <a:t> conectados en 2005</a:t>
              </a:r>
              <a:endParaRPr sz="900" dirty="0">
                <a:solidFill>
                  <a:srgbClr val="124191"/>
                </a:solidFill>
                <a:latin typeface="Nokia Pure Text Light"/>
                <a:cs typeface="Nokia Pure Text Light"/>
              </a:endParaRPr>
            </a:p>
          </p:txBody>
        </p:sp>
        <p:sp>
          <p:nvSpPr>
            <p:cNvPr id="95" name="object 16">
              <a:extLst>
                <a:ext uri="{FF2B5EF4-FFF2-40B4-BE49-F238E27FC236}">
                  <a16:creationId xmlns:a16="http://schemas.microsoft.com/office/drawing/2014/main" id="{5970E682-2648-41B8-8974-6673E137B3E3}"/>
                </a:ext>
              </a:extLst>
            </p:cNvPr>
            <p:cNvSpPr/>
            <p:nvPr/>
          </p:nvSpPr>
          <p:spPr>
            <a:xfrm>
              <a:off x="6259369" y="4344132"/>
              <a:ext cx="216268" cy="0"/>
            </a:xfrm>
            <a:custGeom>
              <a:avLst/>
              <a:gdLst/>
              <a:ahLst/>
              <a:cxnLst/>
              <a:rect l="l" t="t" r="r" b="b"/>
              <a:pathLst>
                <a:path w="216534">
                  <a:moveTo>
                    <a:pt x="0" y="0"/>
                  </a:moveTo>
                  <a:lnTo>
                    <a:pt x="216408" y="0"/>
                  </a:lnTo>
                </a:path>
              </a:pathLst>
            </a:custGeom>
            <a:ln w="36575">
              <a:solidFill>
                <a:srgbClr val="687079"/>
              </a:solidFill>
            </a:ln>
          </p:spPr>
          <p:txBody>
            <a:bodyPr wrap="square" lIns="0" tIns="0" rIns="0" bIns="0" rtlCol="0"/>
            <a:lstStyle/>
            <a:p>
              <a:pPr defTabSz="342900">
                <a:defRPr/>
              </a:pPr>
              <a:endParaRPr sz="1349">
                <a:solidFill>
                  <a:srgbClr val="124191"/>
                </a:solidFill>
                <a:latin typeface="Nokia Pure Text Light"/>
              </a:endParaRPr>
            </a:p>
          </p:txBody>
        </p:sp>
      </p:grpSp>
      <p:grpSp>
        <p:nvGrpSpPr>
          <p:cNvPr id="96" name="Group 95">
            <a:extLst>
              <a:ext uri="{FF2B5EF4-FFF2-40B4-BE49-F238E27FC236}">
                <a16:creationId xmlns:a16="http://schemas.microsoft.com/office/drawing/2014/main" id="{F6F8D648-8073-45E3-A39A-386660F9EEAD}"/>
              </a:ext>
            </a:extLst>
          </p:cNvPr>
          <p:cNvGrpSpPr/>
          <p:nvPr/>
        </p:nvGrpSpPr>
        <p:grpSpPr>
          <a:xfrm>
            <a:off x="5571312" y="4324863"/>
            <a:ext cx="1571696" cy="287085"/>
            <a:chOff x="685361" y="4272618"/>
            <a:chExt cx="1626331" cy="278448"/>
          </a:xfrm>
        </p:grpSpPr>
        <p:sp>
          <p:nvSpPr>
            <p:cNvPr id="97" name="object 17">
              <a:extLst>
                <a:ext uri="{FF2B5EF4-FFF2-40B4-BE49-F238E27FC236}">
                  <a16:creationId xmlns:a16="http://schemas.microsoft.com/office/drawing/2014/main" id="{8255887B-B549-4E06-BFDD-44F34CF53474}"/>
                </a:ext>
              </a:extLst>
            </p:cNvPr>
            <p:cNvSpPr txBox="1"/>
            <p:nvPr/>
          </p:nvSpPr>
          <p:spPr>
            <a:xfrm>
              <a:off x="998005" y="4272618"/>
              <a:ext cx="1313687" cy="278448"/>
            </a:xfrm>
            <a:prstGeom prst="rect">
              <a:avLst/>
            </a:prstGeom>
          </p:spPr>
          <p:txBody>
            <a:bodyPr vert="horz" wrap="square" lIns="0" tIns="9989" rIns="0" bIns="0" rtlCol="0">
              <a:spAutoFit/>
            </a:bodyPr>
            <a:lstStyle/>
            <a:p>
              <a:pPr marR="3806" defTabSz="342900">
                <a:spcBef>
                  <a:spcPts val="79"/>
                </a:spcBef>
                <a:defRPr/>
              </a:pPr>
              <a:r>
                <a:rPr lang="es-ES" sz="900" spc="4" dirty="0">
                  <a:solidFill>
                    <a:srgbClr val="151616"/>
                  </a:solidFill>
                  <a:latin typeface="Nokia Pure Text Light"/>
                  <a:cs typeface="Nokia Pure Text Light"/>
                </a:rPr>
                <a:t>74 mil millones de </a:t>
              </a:r>
              <a:r>
                <a:rPr lang="es-ES" sz="900" b="1" spc="4" dirty="0">
                  <a:solidFill>
                    <a:srgbClr val="151616"/>
                  </a:solidFill>
                  <a:latin typeface="Nokia Pure Text Light"/>
                  <a:cs typeface="Nokia Pure Text Light"/>
                </a:rPr>
                <a:t>cosas</a:t>
              </a:r>
              <a:r>
                <a:rPr lang="es-ES" sz="900" spc="4" dirty="0">
                  <a:solidFill>
                    <a:srgbClr val="151616"/>
                  </a:solidFill>
                  <a:latin typeface="Nokia Pure Text Light"/>
                  <a:cs typeface="Nokia Pure Text Light"/>
                </a:rPr>
                <a:t> conectadas para 2025</a:t>
              </a:r>
              <a:endParaRPr sz="900" dirty="0">
                <a:solidFill>
                  <a:srgbClr val="124191"/>
                </a:solidFill>
                <a:latin typeface="Nokia Pure Text Light"/>
                <a:cs typeface="Nokia Pure Text Light"/>
              </a:endParaRPr>
            </a:p>
          </p:txBody>
        </p:sp>
        <p:sp>
          <p:nvSpPr>
            <p:cNvPr id="98" name="object 18">
              <a:extLst>
                <a:ext uri="{FF2B5EF4-FFF2-40B4-BE49-F238E27FC236}">
                  <a16:creationId xmlns:a16="http://schemas.microsoft.com/office/drawing/2014/main" id="{5827D297-1C48-4B16-B5F8-274028C47C98}"/>
                </a:ext>
              </a:extLst>
            </p:cNvPr>
            <p:cNvSpPr/>
            <p:nvPr/>
          </p:nvSpPr>
          <p:spPr>
            <a:xfrm>
              <a:off x="685361" y="4344132"/>
              <a:ext cx="216268" cy="0"/>
            </a:xfrm>
            <a:custGeom>
              <a:avLst/>
              <a:gdLst/>
              <a:ahLst/>
              <a:cxnLst/>
              <a:rect l="l" t="t" r="r" b="b"/>
              <a:pathLst>
                <a:path w="216534">
                  <a:moveTo>
                    <a:pt x="0" y="0"/>
                  </a:moveTo>
                  <a:lnTo>
                    <a:pt x="216408" y="0"/>
                  </a:lnTo>
                </a:path>
              </a:pathLst>
            </a:custGeom>
            <a:ln w="36575">
              <a:solidFill>
                <a:srgbClr val="124191"/>
              </a:solidFill>
            </a:ln>
          </p:spPr>
          <p:txBody>
            <a:bodyPr wrap="square" lIns="0" tIns="0" rIns="0" bIns="0" rtlCol="0"/>
            <a:lstStyle/>
            <a:p>
              <a:pPr defTabSz="342900">
                <a:defRPr/>
              </a:pPr>
              <a:endParaRPr sz="1349">
                <a:solidFill>
                  <a:srgbClr val="124191"/>
                </a:solidFill>
                <a:latin typeface="Nokia Pure Text Light"/>
              </a:endParaRPr>
            </a:p>
          </p:txBody>
        </p:sp>
      </p:grpSp>
      <p:grpSp>
        <p:nvGrpSpPr>
          <p:cNvPr id="99" name="Group 98">
            <a:extLst>
              <a:ext uri="{FF2B5EF4-FFF2-40B4-BE49-F238E27FC236}">
                <a16:creationId xmlns:a16="http://schemas.microsoft.com/office/drawing/2014/main" id="{B2A6C9B5-74CD-49F7-BDAD-312DF5875356}"/>
              </a:ext>
            </a:extLst>
          </p:cNvPr>
          <p:cNvGrpSpPr/>
          <p:nvPr/>
        </p:nvGrpSpPr>
        <p:grpSpPr>
          <a:xfrm>
            <a:off x="760910" y="837778"/>
            <a:ext cx="7971810" cy="3356078"/>
            <a:chOff x="32957" y="569652"/>
            <a:chExt cx="8248928" cy="3255098"/>
          </a:xfrm>
        </p:grpSpPr>
        <p:sp>
          <p:nvSpPr>
            <p:cNvPr id="100" name="object 6">
              <a:extLst>
                <a:ext uri="{FF2B5EF4-FFF2-40B4-BE49-F238E27FC236}">
                  <a16:creationId xmlns:a16="http://schemas.microsoft.com/office/drawing/2014/main" id="{3AA7E6DE-BC7D-4E5C-B2DF-C45F4288FE7F}"/>
                </a:ext>
              </a:extLst>
            </p:cNvPr>
            <p:cNvSpPr/>
            <p:nvPr/>
          </p:nvSpPr>
          <p:spPr>
            <a:xfrm>
              <a:off x="358513" y="1109275"/>
              <a:ext cx="5951429" cy="2692897"/>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pPr defTabSz="342900">
                <a:defRPr/>
              </a:pPr>
              <a:endParaRPr sz="1349">
                <a:solidFill>
                  <a:srgbClr val="124191"/>
                </a:solidFill>
                <a:latin typeface="Nokia Pure Text Light"/>
              </a:endParaRPr>
            </a:p>
          </p:txBody>
        </p:sp>
        <p:sp>
          <p:nvSpPr>
            <p:cNvPr id="101" name="object 9">
              <a:extLst>
                <a:ext uri="{FF2B5EF4-FFF2-40B4-BE49-F238E27FC236}">
                  <a16:creationId xmlns:a16="http://schemas.microsoft.com/office/drawing/2014/main" id="{EB30D43B-40D0-4A30-9479-B362B1D2E72C}"/>
                </a:ext>
              </a:extLst>
            </p:cNvPr>
            <p:cNvSpPr txBox="1"/>
            <p:nvPr/>
          </p:nvSpPr>
          <p:spPr>
            <a:xfrm>
              <a:off x="5573511" y="1872264"/>
              <a:ext cx="116062" cy="143649"/>
            </a:xfrm>
            <a:prstGeom prst="rect">
              <a:avLst/>
            </a:prstGeom>
          </p:spPr>
          <p:txBody>
            <a:bodyPr vert="horz" wrap="square" lIns="0" tIns="9513" rIns="0" bIns="0" rtlCol="0">
              <a:spAutoFit/>
            </a:bodyPr>
            <a:lstStyle/>
            <a:p>
              <a:pPr marL="9514" defTabSz="342900">
                <a:spcBef>
                  <a:spcPts val="75"/>
                </a:spcBef>
                <a:defRPr/>
              </a:pPr>
              <a:r>
                <a:rPr sz="900" dirty="0">
                  <a:solidFill>
                    <a:srgbClr val="FFFFFF"/>
                  </a:solidFill>
                  <a:latin typeface="Nokia Pure Text Light"/>
                  <a:cs typeface="Nokia Pure Text Light"/>
                </a:rPr>
                <a:t>2</a:t>
              </a:r>
              <a:endParaRPr sz="900" dirty="0">
                <a:solidFill>
                  <a:srgbClr val="124191"/>
                </a:solidFill>
                <a:latin typeface="Nokia Pure Text Light"/>
                <a:cs typeface="Nokia Pure Text Light"/>
              </a:endParaRPr>
            </a:p>
          </p:txBody>
        </p:sp>
        <p:sp>
          <p:nvSpPr>
            <p:cNvPr id="102" name="object 11">
              <a:extLst>
                <a:ext uri="{FF2B5EF4-FFF2-40B4-BE49-F238E27FC236}">
                  <a16:creationId xmlns:a16="http://schemas.microsoft.com/office/drawing/2014/main" id="{4A5F8B0C-0160-4C9F-B7EE-0B618D97A4D9}"/>
                </a:ext>
              </a:extLst>
            </p:cNvPr>
            <p:cNvSpPr txBox="1"/>
            <p:nvPr/>
          </p:nvSpPr>
          <p:spPr>
            <a:xfrm>
              <a:off x="3941587" y="2500597"/>
              <a:ext cx="101475" cy="121603"/>
            </a:xfrm>
            <a:prstGeom prst="rect">
              <a:avLst/>
            </a:prstGeom>
          </p:spPr>
          <p:txBody>
            <a:bodyPr vert="horz" wrap="square" lIns="0" tIns="9989" rIns="0" bIns="0" rtlCol="0">
              <a:spAutoFit/>
            </a:bodyPr>
            <a:lstStyle/>
            <a:p>
              <a:pPr marL="9514" defTabSz="342900">
                <a:spcBef>
                  <a:spcPts val="79"/>
                </a:spcBef>
                <a:defRPr/>
              </a:pPr>
              <a:r>
                <a:rPr sz="749" b="1" dirty="0">
                  <a:solidFill>
                    <a:srgbClr val="FFFFFF"/>
                  </a:solidFill>
                  <a:latin typeface="Nokia Pure Text Light"/>
                  <a:cs typeface="Nokia Pure Text Light"/>
                </a:rPr>
                <a:t>1</a:t>
              </a:r>
              <a:endParaRPr sz="749">
                <a:solidFill>
                  <a:srgbClr val="124191"/>
                </a:solidFill>
                <a:latin typeface="Nokia Pure Text Light"/>
                <a:cs typeface="Nokia Pure Text Light"/>
              </a:endParaRPr>
            </a:p>
          </p:txBody>
        </p:sp>
        <p:sp>
          <p:nvSpPr>
            <p:cNvPr id="103" name="object 24">
              <a:extLst>
                <a:ext uri="{FF2B5EF4-FFF2-40B4-BE49-F238E27FC236}">
                  <a16:creationId xmlns:a16="http://schemas.microsoft.com/office/drawing/2014/main" id="{A882B759-0638-4738-9D0A-73D882970BAD}"/>
                </a:ext>
              </a:extLst>
            </p:cNvPr>
            <p:cNvSpPr txBox="1"/>
            <p:nvPr/>
          </p:nvSpPr>
          <p:spPr>
            <a:xfrm>
              <a:off x="5556176" y="2717728"/>
              <a:ext cx="526400" cy="143525"/>
            </a:xfrm>
            <a:prstGeom prst="rect">
              <a:avLst/>
            </a:prstGeom>
          </p:spPr>
          <p:txBody>
            <a:bodyPr vert="horz" wrap="square" lIns="0" tIns="9513" rIns="0" bIns="0" rtlCol="0">
              <a:spAutoFit/>
            </a:bodyPr>
            <a:lstStyle/>
            <a:p>
              <a:pPr marL="9514" defTabSz="342900">
                <a:spcBef>
                  <a:spcPts val="75"/>
                </a:spcBef>
                <a:defRPr/>
              </a:pPr>
              <a:r>
                <a:rPr lang="en-GB" sz="899" spc="-4" dirty="0">
                  <a:solidFill>
                    <a:srgbClr val="00C8FF"/>
                  </a:solidFill>
                  <a:cs typeface="Arial"/>
                </a:rPr>
                <a:t>Personas</a:t>
              </a:r>
              <a:endParaRPr sz="899" dirty="0">
                <a:solidFill>
                  <a:srgbClr val="124191"/>
                </a:solidFill>
                <a:cs typeface="Arial"/>
              </a:endParaRPr>
            </a:p>
          </p:txBody>
        </p:sp>
        <p:sp>
          <p:nvSpPr>
            <p:cNvPr id="104" name="object 25">
              <a:extLst>
                <a:ext uri="{FF2B5EF4-FFF2-40B4-BE49-F238E27FC236}">
                  <a16:creationId xmlns:a16="http://schemas.microsoft.com/office/drawing/2014/main" id="{99FDA32D-D39C-4A99-8B24-C04CBF38059E}"/>
                </a:ext>
              </a:extLst>
            </p:cNvPr>
            <p:cNvSpPr txBox="1"/>
            <p:nvPr/>
          </p:nvSpPr>
          <p:spPr>
            <a:xfrm>
              <a:off x="5643161" y="3212498"/>
              <a:ext cx="459454" cy="143525"/>
            </a:xfrm>
            <a:prstGeom prst="rect">
              <a:avLst/>
            </a:prstGeom>
          </p:spPr>
          <p:txBody>
            <a:bodyPr vert="horz" wrap="square" lIns="0" tIns="9513" rIns="0" bIns="0" rtlCol="0">
              <a:spAutoFit/>
            </a:bodyPr>
            <a:lstStyle/>
            <a:p>
              <a:pPr marL="9514" defTabSz="342900">
                <a:spcBef>
                  <a:spcPts val="75"/>
                </a:spcBef>
                <a:defRPr/>
              </a:pPr>
              <a:r>
                <a:rPr lang="en-GB" sz="899" spc="-8" dirty="0" err="1">
                  <a:solidFill>
                    <a:srgbClr val="687079"/>
                  </a:solidFill>
                  <a:cs typeface="Arial"/>
                </a:rPr>
                <a:t>Lugares</a:t>
              </a:r>
              <a:endParaRPr sz="899" dirty="0">
                <a:solidFill>
                  <a:srgbClr val="124191"/>
                </a:solidFill>
                <a:cs typeface="Arial"/>
              </a:endParaRPr>
            </a:p>
          </p:txBody>
        </p:sp>
        <p:pic>
          <p:nvPicPr>
            <p:cNvPr id="105" name="Picture 104">
              <a:extLst>
                <a:ext uri="{FF2B5EF4-FFF2-40B4-BE49-F238E27FC236}">
                  <a16:creationId xmlns:a16="http://schemas.microsoft.com/office/drawing/2014/main" id="{304E3268-5215-42BC-8C5A-D9F65AB508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1159636" y="569652"/>
              <a:ext cx="794959" cy="794959"/>
            </a:xfrm>
            <a:prstGeom prst="rect">
              <a:avLst/>
            </a:prstGeom>
          </p:spPr>
        </p:pic>
        <p:pic>
          <p:nvPicPr>
            <p:cNvPr id="106" name="Picture 105">
              <a:extLst>
                <a:ext uri="{FF2B5EF4-FFF2-40B4-BE49-F238E27FC236}">
                  <a16:creationId xmlns:a16="http://schemas.microsoft.com/office/drawing/2014/main" id="{67C27594-095F-4F8A-A87E-90655BB76E7A}"/>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flipH="1">
              <a:off x="335662" y="1012457"/>
              <a:ext cx="794959" cy="794959"/>
            </a:xfrm>
            <a:prstGeom prst="rect">
              <a:avLst/>
            </a:prstGeom>
          </p:spPr>
        </p:pic>
        <p:pic>
          <p:nvPicPr>
            <p:cNvPr id="107" name="Picture 106">
              <a:extLst>
                <a:ext uri="{FF2B5EF4-FFF2-40B4-BE49-F238E27FC236}">
                  <a16:creationId xmlns:a16="http://schemas.microsoft.com/office/drawing/2014/main" id="{F01D0FBB-41AD-4C8B-83D6-220DFFCCA51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32957" y="2056853"/>
              <a:ext cx="794959" cy="794959"/>
            </a:xfrm>
            <a:prstGeom prst="rect">
              <a:avLst/>
            </a:prstGeom>
          </p:spPr>
        </p:pic>
        <p:pic>
          <p:nvPicPr>
            <p:cNvPr id="108" name="Picture 107">
              <a:extLst>
                <a:ext uri="{FF2B5EF4-FFF2-40B4-BE49-F238E27FC236}">
                  <a16:creationId xmlns:a16="http://schemas.microsoft.com/office/drawing/2014/main" id="{BFF6B6E6-E5C8-49B9-98D4-D03D4A04D21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flipH="1">
              <a:off x="2961971" y="2156735"/>
              <a:ext cx="794959" cy="794959"/>
            </a:xfrm>
            <a:prstGeom prst="rect">
              <a:avLst/>
            </a:prstGeom>
          </p:spPr>
        </p:pic>
        <p:pic>
          <p:nvPicPr>
            <p:cNvPr id="109" name="Picture 108">
              <a:extLst>
                <a:ext uri="{FF2B5EF4-FFF2-40B4-BE49-F238E27FC236}">
                  <a16:creationId xmlns:a16="http://schemas.microsoft.com/office/drawing/2014/main" id="{FFB64876-D8A7-4C0D-8895-4D9D02C3F9D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flipH="1">
              <a:off x="2957765" y="1619396"/>
              <a:ext cx="794959" cy="794959"/>
            </a:xfrm>
            <a:prstGeom prst="rect">
              <a:avLst/>
            </a:prstGeom>
          </p:spPr>
        </p:pic>
        <p:pic>
          <p:nvPicPr>
            <p:cNvPr id="110" name="Picture 109">
              <a:extLst>
                <a:ext uri="{FF2B5EF4-FFF2-40B4-BE49-F238E27FC236}">
                  <a16:creationId xmlns:a16="http://schemas.microsoft.com/office/drawing/2014/main" id="{035C357C-8BDF-46AE-80D5-481DC2B5B5C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flipH="1">
              <a:off x="2893107" y="2759610"/>
              <a:ext cx="702018" cy="702018"/>
            </a:xfrm>
            <a:prstGeom prst="rect">
              <a:avLst/>
            </a:prstGeom>
          </p:spPr>
        </p:pic>
        <p:pic>
          <p:nvPicPr>
            <p:cNvPr id="111" name="Picture 110">
              <a:extLst>
                <a:ext uri="{FF2B5EF4-FFF2-40B4-BE49-F238E27FC236}">
                  <a16:creationId xmlns:a16="http://schemas.microsoft.com/office/drawing/2014/main" id="{CED336E5-BF83-401D-A3AF-680056B6658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536511" y="3093230"/>
              <a:ext cx="731520" cy="731520"/>
            </a:xfrm>
            <a:prstGeom prst="rect">
              <a:avLst/>
            </a:prstGeom>
          </p:spPr>
        </p:pic>
        <p:sp>
          <p:nvSpPr>
            <p:cNvPr id="112" name="Freeform 127">
              <a:extLst>
                <a:ext uri="{FF2B5EF4-FFF2-40B4-BE49-F238E27FC236}">
                  <a16:creationId xmlns:a16="http://schemas.microsoft.com/office/drawing/2014/main" id="{508BE044-7D1C-4B44-A7B4-CF7E6422949D}"/>
                </a:ext>
              </a:extLst>
            </p:cNvPr>
            <p:cNvSpPr>
              <a:spLocks noEditPoints="1"/>
            </p:cNvSpPr>
            <p:nvPr/>
          </p:nvSpPr>
          <p:spPr bwMode="auto">
            <a:xfrm>
              <a:off x="866491" y="931668"/>
              <a:ext cx="425317" cy="201019"/>
            </a:xfrm>
            <a:custGeom>
              <a:avLst/>
              <a:gdLst>
                <a:gd name="T0" fmla="*/ 110 w 141"/>
                <a:gd name="T1" fmla="*/ 20 h 60"/>
                <a:gd name="T2" fmla="*/ 110 w 141"/>
                <a:gd name="T3" fmla="*/ 0 h 60"/>
                <a:gd name="T4" fmla="*/ 77 w 141"/>
                <a:gd name="T5" fmla="*/ 20 h 60"/>
                <a:gd name="T6" fmla="*/ 77 w 141"/>
                <a:gd name="T7" fmla="*/ 0 h 60"/>
                <a:gd name="T8" fmla="*/ 61 w 141"/>
                <a:gd name="T9" fmla="*/ 20 h 60"/>
                <a:gd name="T10" fmla="*/ 61 w 141"/>
                <a:gd name="T11" fmla="*/ 0 h 60"/>
                <a:gd name="T12" fmla="*/ 13 w 141"/>
                <a:gd name="T13" fmla="*/ 20 h 60"/>
                <a:gd name="T14" fmla="*/ 13 w 141"/>
                <a:gd name="T15" fmla="*/ 0 h 60"/>
                <a:gd name="T16" fmla="*/ 29 w 141"/>
                <a:gd name="T17" fmla="*/ 20 h 60"/>
                <a:gd name="T18" fmla="*/ 29 w 141"/>
                <a:gd name="T19" fmla="*/ 0 h 60"/>
                <a:gd name="T20" fmla="*/ 45 w 141"/>
                <a:gd name="T21" fmla="*/ 20 h 60"/>
                <a:gd name="T22" fmla="*/ 45 w 141"/>
                <a:gd name="T23" fmla="*/ 0 h 60"/>
                <a:gd name="T24" fmla="*/ 32 w 141"/>
                <a:gd name="T25" fmla="*/ 0 h 60"/>
                <a:gd name="T26" fmla="*/ 10 w 141"/>
                <a:gd name="T27" fmla="*/ 0 h 60"/>
                <a:gd name="T28" fmla="*/ 0 w 141"/>
                <a:gd name="T29" fmla="*/ 10 h 60"/>
                <a:gd name="T30" fmla="*/ 0 w 141"/>
                <a:gd name="T31" fmla="*/ 20 h 60"/>
                <a:gd name="T32" fmla="*/ 94 w 141"/>
                <a:gd name="T33" fmla="*/ 20 h 60"/>
                <a:gd name="T34" fmla="*/ 94 w 141"/>
                <a:gd name="T35" fmla="*/ 0 h 60"/>
                <a:gd name="T36" fmla="*/ 23 w 141"/>
                <a:gd name="T37" fmla="*/ 50 h 60"/>
                <a:gd name="T38" fmla="*/ 0 w 141"/>
                <a:gd name="T39" fmla="*/ 50 h 60"/>
                <a:gd name="T40" fmla="*/ 0 w 141"/>
                <a:gd name="T41" fmla="*/ 20 h 60"/>
                <a:gd name="T42" fmla="*/ 137 w 141"/>
                <a:gd name="T43" fmla="*/ 20 h 60"/>
                <a:gd name="T44" fmla="*/ 107 w 141"/>
                <a:gd name="T45" fmla="*/ 50 h 60"/>
                <a:gd name="T46" fmla="*/ 43 w 141"/>
                <a:gd name="T47" fmla="*/ 50 h 60"/>
                <a:gd name="T48" fmla="*/ 28 w 141"/>
                <a:gd name="T49" fmla="*/ 0 h 60"/>
                <a:gd name="T50" fmla="*/ 108 w 141"/>
                <a:gd name="T51" fmla="*/ 0 h 60"/>
                <a:gd name="T52" fmla="*/ 133 w 141"/>
                <a:gd name="T53" fmla="*/ 14 h 60"/>
                <a:gd name="T54" fmla="*/ 141 w 141"/>
                <a:gd name="T55" fmla="*/ 25 h 60"/>
                <a:gd name="T56" fmla="*/ 141 w 141"/>
                <a:gd name="T57" fmla="*/ 50 h 60"/>
                <a:gd name="T58" fmla="*/ 128 w 141"/>
                <a:gd name="T59" fmla="*/ 50 h 60"/>
                <a:gd name="T60" fmla="*/ 22 w 141"/>
                <a:gd name="T61" fmla="*/ 49 h 60"/>
                <a:gd name="T62" fmla="*/ 32 w 141"/>
                <a:gd name="T63" fmla="*/ 60 h 60"/>
                <a:gd name="T64" fmla="*/ 43 w 141"/>
                <a:gd name="T65" fmla="*/ 49 h 60"/>
                <a:gd name="T66" fmla="*/ 32 w 141"/>
                <a:gd name="T67" fmla="*/ 39 h 60"/>
                <a:gd name="T68" fmla="*/ 22 w 141"/>
                <a:gd name="T69" fmla="*/ 49 h 60"/>
                <a:gd name="T70" fmla="*/ 107 w 141"/>
                <a:gd name="T71" fmla="*/ 49 h 60"/>
                <a:gd name="T72" fmla="*/ 118 w 141"/>
                <a:gd name="T73" fmla="*/ 60 h 60"/>
                <a:gd name="T74" fmla="*/ 128 w 141"/>
                <a:gd name="T75" fmla="*/ 49 h 60"/>
                <a:gd name="T76" fmla="*/ 118 w 141"/>
                <a:gd name="T77" fmla="*/ 39 h 60"/>
                <a:gd name="T78" fmla="*/ 107 w 141"/>
                <a:gd name="T79" fmla="*/ 49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1" h="60">
                  <a:moveTo>
                    <a:pt x="110" y="20"/>
                  </a:moveTo>
                  <a:cubicBezTo>
                    <a:pt x="110" y="0"/>
                    <a:pt x="110" y="0"/>
                    <a:pt x="110" y="0"/>
                  </a:cubicBezTo>
                  <a:moveTo>
                    <a:pt x="77" y="20"/>
                  </a:moveTo>
                  <a:cubicBezTo>
                    <a:pt x="77" y="0"/>
                    <a:pt x="77" y="0"/>
                    <a:pt x="77" y="0"/>
                  </a:cubicBezTo>
                  <a:moveTo>
                    <a:pt x="61" y="20"/>
                  </a:moveTo>
                  <a:cubicBezTo>
                    <a:pt x="61" y="0"/>
                    <a:pt x="61" y="0"/>
                    <a:pt x="61" y="0"/>
                  </a:cubicBezTo>
                  <a:moveTo>
                    <a:pt x="13" y="20"/>
                  </a:moveTo>
                  <a:cubicBezTo>
                    <a:pt x="13" y="0"/>
                    <a:pt x="13" y="0"/>
                    <a:pt x="13" y="0"/>
                  </a:cubicBezTo>
                  <a:moveTo>
                    <a:pt x="29" y="20"/>
                  </a:moveTo>
                  <a:cubicBezTo>
                    <a:pt x="29" y="0"/>
                    <a:pt x="29" y="0"/>
                    <a:pt x="29" y="0"/>
                  </a:cubicBezTo>
                  <a:moveTo>
                    <a:pt x="45" y="20"/>
                  </a:moveTo>
                  <a:cubicBezTo>
                    <a:pt x="45" y="0"/>
                    <a:pt x="45" y="0"/>
                    <a:pt x="45" y="0"/>
                  </a:cubicBezTo>
                  <a:moveTo>
                    <a:pt x="32" y="0"/>
                  </a:moveTo>
                  <a:cubicBezTo>
                    <a:pt x="10" y="0"/>
                    <a:pt x="10" y="0"/>
                    <a:pt x="10" y="0"/>
                  </a:cubicBezTo>
                  <a:cubicBezTo>
                    <a:pt x="4" y="0"/>
                    <a:pt x="0" y="4"/>
                    <a:pt x="0" y="10"/>
                  </a:cubicBezTo>
                  <a:cubicBezTo>
                    <a:pt x="0" y="20"/>
                    <a:pt x="0" y="20"/>
                    <a:pt x="0" y="20"/>
                  </a:cubicBezTo>
                  <a:moveTo>
                    <a:pt x="94" y="20"/>
                  </a:moveTo>
                  <a:cubicBezTo>
                    <a:pt x="94" y="0"/>
                    <a:pt x="94" y="0"/>
                    <a:pt x="94" y="0"/>
                  </a:cubicBezTo>
                  <a:moveTo>
                    <a:pt x="23" y="50"/>
                  </a:moveTo>
                  <a:cubicBezTo>
                    <a:pt x="0" y="50"/>
                    <a:pt x="0" y="50"/>
                    <a:pt x="0" y="50"/>
                  </a:cubicBezTo>
                  <a:cubicBezTo>
                    <a:pt x="0" y="20"/>
                    <a:pt x="0" y="20"/>
                    <a:pt x="0" y="20"/>
                  </a:cubicBezTo>
                  <a:cubicBezTo>
                    <a:pt x="137" y="20"/>
                    <a:pt x="137" y="20"/>
                    <a:pt x="137" y="20"/>
                  </a:cubicBezTo>
                  <a:moveTo>
                    <a:pt x="107" y="50"/>
                  </a:moveTo>
                  <a:cubicBezTo>
                    <a:pt x="43" y="50"/>
                    <a:pt x="43" y="50"/>
                    <a:pt x="43" y="50"/>
                  </a:cubicBezTo>
                  <a:moveTo>
                    <a:pt x="28" y="0"/>
                  </a:moveTo>
                  <a:cubicBezTo>
                    <a:pt x="108" y="0"/>
                    <a:pt x="108" y="0"/>
                    <a:pt x="108" y="0"/>
                  </a:cubicBezTo>
                  <a:cubicBezTo>
                    <a:pt x="118" y="0"/>
                    <a:pt x="128" y="5"/>
                    <a:pt x="133" y="14"/>
                  </a:cubicBezTo>
                  <a:cubicBezTo>
                    <a:pt x="141" y="25"/>
                    <a:pt x="141" y="25"/>
                    <a:pt x="141" y="25"/>
                  </a:cubicBezTo>
                  <a:cubicBezTo>
                    <a:pt x="141" y="50"/>
                    <a:pt x="141" y="50"/>
                    <a:pt x="141" y="50"/>
                  </a:cubicBezTo>
                  <a:cubicBezTo>
                    <a:pt x="128" y="50"/>
                    <a:pt x="128" y="50"/>
                    <a:pt x="128" y="50"/>
                  </a:cubicBezTo>
                  <a:moveTo>
                    <a:pt x="22" y="49"/>
                  </a:moveTo>
                  <a:cubicBezTo>
                    <a:pt x="22" y="55"/>
                    <a:pt x="27" y="60"/>
                    <a:pt x="32" y="60"/>
                  </a:cubicBezTo>
                  <a:cubicBezTo>
                    <a:pt x="38" y="60"/>
                    <a:pt x="43" y="55"/>
                    <a:pt x="43" y="49"/>
                  </a:cubicBezTo>
                  <a:cubicBezTo>
                    <a:pt x="43" y="44"/>
                    <a:pt x="38" y="39"/>
                    <a:pt x="32" y="39"/>
                  </a:cubicBezTo>
                  <a:cubicBezTo>
                    <a:pt x="27" y="39"/>
                    <a:pt x="22" y="44"/>
                    <a:pt x="22" y="49"/>
                  </a:cubicBezTo>
                  <a:close/>
                  <a:moveTo>
                    <a:pt x="107" y="49"/>
                  </a:moveTo>
                  <a:cubicBezTo>
                    <a:pt x="107" y="55"/>
                    <a:pt x="112" y="60"/>
                    <a:pt x="118" y="60"/>
                  </a:cubicBezTo>
                  <a:cubicBezTo>
                    <a:pt x="124" y="60"/>
                    <a:pt x="128" y="55"/>
                    <a:pt x="128" y="49"/>
                  </a:cubicBezTo>
                  <a:cubicBezTo>
                    <a:pt x="128" y="44"/>
                    <a:pt x="124" y="39"/>
                    <a:pt x="118" y="39"/>
                  </a:cubicBezTo>
                  <a:cubicBezTo>
                    <a:pt x="112" y="39"/>
                    <a:pt x="107" y="44"/>
                    <a:pt x="107" y="49"/>
                  </a:cubicBezTo>
                  <a:close/>
                </a:path>
              </a:pathLst>
            </a:custGeom>
            <a:noFill/>
            <a:ln w="9525" cap="flat" cmpd="sng">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defRPr/>
              </a:pPr>
              <a:endParaRPr lang="en-US" sz="1350" dirty="0">
                <a:solidFill>
                  <a:srgbClr val="124191"/>
                </a:solidFill>
                <a:latin typeface="Nokia Pure Text Light"/>
              </a:endParaRPr>
            </a:p>
          </p:txBody>
        </p:sp>
        <p:grpSp>
          <p:nvGrpSpPr>
            <p:cNvPr id="113" name="Group 112">
              <a:extLst>
                <a:ext uri="{FF2B5EF4-FFF2-40B4-BE49-F238E27FC236}">
                  <a16:creationId xmlns:a16="http://schemas.microsoft.com/office/drawing/2014/main" id="{F24706CC-2AD5-4FA0-A0CF-ABE4EA20063D}"/>
                </a:ext>
              </a:extLst>
            </p:cNvPr>
            <p:cNvGrpSpPr/>
            <p:nvPr/>
          </p:nvGrpSpPr>
          <p:grpSpPr>
            <a:xfrm>
              <a:off x="72620" y="1507087"/>
              <a:ext cx="675395" cy="428445"/>
              <a:chOff x="6446658" y="79558"/>
              <a:chExt cx="1253718" cy="795311"/>
            </a:xfrm>
          </p:grpSpPr>
          <p:sp>
            <p:nvSpPr>
              <p:cNvPr id="162" name="Freeform 142">
                <a:extLst>
                  <a:ext uri="{FF2B5EF4-FFF2-40B4-BE49-F238E27FC236}">
                    <a16:creationId xmlns:a16="http://schemas.microsoft.com/office/drawing/2014/main" id="{9FC1F5F2-2D3B-45BA-B3FD-FC8BF0A5EC46}"/>
                  </a:ext>
                </a:extLst>
              </p:cNvPr>
              <p:cNvSpPr>
                <a:spLocks noEditPoints="1"/>
              </p:cNvSpPr>
              <p:nvPr/>
            </p:nvSpPr>
            <p:spPr bwMode="auto">
              <a:xfrm>
                <a:off x="7122303" y="79558"/>
                <a:ext cx="522843" cy="795310"/>
              </a:xfrm>
              <a:custGeom>
                <a:avLst/>
                <a:gdLst>
                  <a:gd name="T0" fmla="*/ 54 w 284"/>
                  <a:gd name="T1" fmla="*/ 226 h 432"/>
                  <a:gd name="T2" fmla="*/ 54 w 284"/>
                  <a:gd name="T3" fmla="*/ 182 h 432"/>
                  <a:gd name="T4" fmla="*/ 79 w 284"/>
                  <a:gd name="T5" fmla="*/ 182 h 432"/>
                  <a:gd name="T6" fmla="*/ 15 w 284"/>
                  <a:gd name="T7" fmla="*/ 172 h 432"/>
                  <a:gd name="T8" fmla="*/ 15 w 284"/>
                  <a:gd name="T9" fmla="*/ 123 h 432"/>
                  <a:gd name="T10" fmla="*/ 40 w 284"/>
                  <a:gd name="T11" fmla="*/ 123 h 432"/>
                  <a:gd name="T12" fmla="*/ 54 w 284"/>
                  <a:gd name="T13" fmla="*/ 113 h 432"/>
                  <a:gd name="T14" fmla="*/ 54 w 284"/>
                  <a:gd name="T15" fmla="*/ 64 h 432"/>
                  <a:gd name="T16" fmla="*/ 79 w 284"/>
                  <a:gd name="T17" fmla="*/ 64 h 432"/>
                  <a:gd name="T18" fmla="*/ 0 w 284"/>
                  <a:gd name="T19" fmla="*/ 432 h 432"/>
                  <a:gd name="T20" fmla="*/ 0 w 284"/>
                  <a:gd name="T21" fmla="*/ 0 h 432"/>
                  <a:gd name="T22" fmla="*/ 133 w 284"/>
                  <a:gd name="T23" fmla="*/ 69 h 432"/>
                  <a:gd name="T24" fmla="*/ 133 w 284"/>
                  <a:gd name="T25" fmla="*/ 309 h 432"/>
                  <a:gd name="T26" fmla="*/ 196 w 284"/>
                  <a:gd name="T27" fmla="*/ 309 h 432"/>
                  <a:gd name="T28" fmla="*/ 196 w 284"/>
                  <a:gd name="T29" fmla="*/ 432 h 432"/>
                  <a:gd name="T30" fmla="*/ 284 w 284"/>
                  <a:gd name="T31" fmla="*/ 43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432">
                    <a:moveTo>
                      <a:pt x="54" y="226"/>
                    </a:moveTo>
                    <a:lnTo>
                      <a:pt x="54" y="182"/>
                    </a:lnTo>
                    <a:lnTo>
                      <a:pt x="79" y="182"/>
                    </a:lnTo>
                    <a:moveTo>
                      <a:pt x="15" y="172"/>
                    </a:moveTo>
                    <a:lnTo>
                      <a:pt x="15" y="123"/>
                    </a:lnTo>
                    <a:lnTo>
                      <a:pt x="40" y="123"/>
                    </a:lnTo>
                    <a:moveTo>
                      <a:pt x="54" y="113"/>
                    </a:moveTo>
                    <a:lnTo>
                      <a:pt x="54" y="64"/>
                    </a:lnTo>
                    <a:lnTo>
                      <a:pt x="79" y="64"/>
                    </a:lnTo>
                    <a:moveTo>
                      <a:pt x="0" y="432"/>
                    </a:moveTo>
                    <a:lnTo>
                      <a:pt x="0" y="0"/>
                    </a:lnTo>
                    <a:lnTo>
                      <a:pt x="133" y="69"/>
                    </a:lnTo>
                    <a:lnTo>
                      <a:pt x="133" y="309"/>
                    </a:lnTo>
                    <a:lnTo>
                      <a:pt x="196" y="309"/>
                    </a:lnTo>
                    <a:lnTo>
                      <a:pt x="196" y="432"/>
                    </a:lnTo>
                    <a:lnTo>
                      <a:pt x="284" y="432"/>
                    </a:lnTo>
                  </a:path>
                </a:pathLst>
              </a:custGeom>
              <a:noFill/>
              <a:ln w="7938"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defRPr/>
                </a:pPr>
                <a:endParaRPr lang="en-US" sz="1350" dirty="0">
                  <a:solidFill>
                    <a:srgbClr val="124191"/>
                  </a:solidFill>
                  <a:latin typeface="Nokia Pure Text Light"/>
                </a:endParaRPr>
              </a:p>
            </p:txBody>
          </p:sp>
          <p:sp>
            <p:nvSpPr>
              <p:cNvPr id="163" name="Freeform 143">
                <a:extLst>
                  <a:ext uri="{FF2B5EF4-FFF2-40B4-BE49-F238E27FC236}">
                    <a16:creationId xmlns:a16="http://schemas.microsoft.com/office/drawing/2014/main" id="{6E7DB424-F924-4D81-BDBC-0E62978FB5CC}"/>
                  </a:ext>
                </a:extLst>
              </p:cNvPr>
              <p:cNvSpPr>
                <a:spLocks/>
              </p:cNvSpPr>
              <p:nvPr/>
            </p:nvSpPr>
            <p:spPr bwMode="auto">
              <a:xfrm>
                <a:off x="6825903" y="694450"/>
                <a:ext cx="53389" cy="99414"/>
              </a:xfrm>
              <a:custGeom>
                <a:avLst/>
                <a:gdLst>
                  <a:gd name="T0" fmla="*/ 0 w 29"/>
                  <a:gd name="T1" fmla="*/ 54 h 54"/>
                  <a:gd name="T2" fmla="*/ 0 w 29"/>
                  <a:gd name="T3" fmla="*/ 0 h 54"/>
                  <a:gd name="T4" fmla="*/ 29 w 29"/>
                  <a:gd name="T5" fmla="*/ 0 h 54"/>
                </a:gdLst>
                <a:ahLst/>
                <a:cxnLst>
                  <a:cxn ang="0">
                    <a:pos x="T0" y="T1"/>
                  </a:cxn>
                  <a:cxn ang="0">
                    <a:pos x="T2" y="T3"/>
                  </a:cxn>
                  <a:cxn ang="0">
                    <a:pos x="T4" y="T5"/>
                  </a:cxn>
                </a:cxnLst>
                <a:rect l="0" t="0" r="r" b="b"/>
                <a:pathLst>
                  <a:path w="29" h="54">
                    <a:moveTo>
                      <a:pt x="0" y="54"/>
                    </a:moveTo>
                    <a:lnTo>
                      <a:pt x="0" y="0"/>
                    </a:lnTo>
                    <a:lnTo>
                      <a:pt x="29" y="0"/>
                    </a:lnTo>
                  </a:path>
                </a:pathLst>
              </a:custGeom>
              <a:noFill/>
              <a:ln w="7938"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defRPr/>
                </a:pPr>
                <a:endParaRPr lang="en-US" sz="1350" dirty="0">
                  <a:solidFill>
                    <a:srgbClr val="124191"/>
                  </a:solidFill>
                  <a:latin typeface="Nokia Pure Text Light"/>
                </a:endParaRPr>
              </a:p>
            </p:txBody>
          </p:sp>
          <p:sp>
            <p:nvSpPr>
              <p:cNvPr id="164" name="Freeform 144">
                <a:extLst>
                  <a:ext uri="{FF2B5EF4-FFF2-40B4-BE49-F238E27FC236}">
                    <a16:creationId xmlns:a16="http://schemas.microsoft.com/office/drawing/2014/main" id="{D75513E5-CA02-44C6-B453-A0F197AFC327}"/>
                  </a:ext>
                </a:extLst>
              </p:cNvPr>
              <p:cNvSpPr>
                <a:spLocks/>
              </p:cNvSpPr>
              <p:nvPr/>
            </p:nvSpPr>
            <p:spPr bwMode="auto">
              <a:xfrm>
                <a:off x="6825903" y="567422"/>
                <a:ext cx="53389" cy="99414"/>
              </a:xfrm>
              <a:custGeom>
                <a:avLst/>
                <a:gdLst>
                  <a:gd name="T0" fmla="*/ 0 w 29"/>
                  <a:gd name="T1" fmla="*/ 54 h 54"/>
                  <a:gd name="T2" fmla="*/ 0 w 29"/>
                  <a:gd name="T3" fmla="*/ 0 h 54"/>
                  <a:gd name="T4" fmla="*/ 29 w 29"/>
                  <a:gd name="T5" fmla="*/ 0 h 54"/>
                </a:gdLst>
                <a:ahLst/>
                <a:cxnLst>
                  <a:cxn ang="0">
                    <a:pos x="T0" y="T1"/>
                  </a:cxn>
                  <a:cxn ang="0">
                    <a:pos x="T2" y="T3"/>
                  </a:cxn>
                  <a:cxn ang="0">
                    <a:pos x="T4" y="T5"/>
                  </a:cxn>
                </a:cxnLst>
                <a:rect l="0" t="0" r="r" b="b"/>
                <a:pathLst>
                  <a:path w="29" h="54">
                    <a:moveTo>
                      <a:pt x="0" y="54"/>
                    </a:moveTo>
                    <a:lnTo>
                      <a:pt x="0" y="0"/>
                    </a:lnTo>
                    <a:lnTo>
                      <a:pt x="29" y="0"/>
                    </a:lnTo>
                  </a:path>
                </a:pathLst>
              </a:custGeom>
              <a:noFill/>
              <a:ln w="7938"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defRPr/>
                </a:pPr>
                <a:endParaRPr lang="en-US" sz="1350" dirty="0">
                  <a:solidFill>
                    <a:srgbClr val="124191"/>
                  </a:solidFill>
                  <a:latin typeface="Nokia Pure Text Light"/>
                </a:endParaRPr>
              </a:p>
            </p:txBody>
          </p:sp>
          <p:sp>
            <p:nvSpPr>
              <p:cNvPr id="165" name="Freeform 145">
                <a:extLst>
                  <a:ext uri="{FF2B5EF4-FFF2-40B4-BE49-F238E27FC236}">
                    <a16:creationId xmlns:a16="http://schemas.microsoft.com/office/drawing/2014/main" id="{5898F0BC-49FB-4F81-AB00-DFC537D712C7}"/>
                  </a:ext>
                </a:extLst>
              </p:cNvPr>
              <p:cNvSpPr>
                <a:spLocks/>
              </p:cNvSpPr>
              <p:nvPr/>
            </p:nvSpPr>
            <p:spPr bwMode="auto">
              <a:xfrm>
                <a:off x="6897702" y="440393"/>
                <a:ext cx="62594" cy="99414"/>
              </a:xfrm>
              <a:custGeom>
                <a:avLst/>
                <a:gdLst>
                  <a:gd name="T0" fmla="*/ 0 w 34"/>
                  <a:gd name="T1" fmla="*/ 54 h 54"/>
                  <a:gd name="T2" fmla="*/ 0 w 34"/>
                  <a:gd name="T3" fmla="*/ 0 h 54"/>
                  <a:gd name="T4" fmla="*/ 34 w 34"/>
                  <a:gd name="T5" fmla="*/ 0 h 54"/>
                </a:gdLst>
                <a:ahLst/>
                <a:cxnLst>
                  <a:cxn ang="0">
                    <a:pos x="T0" y="T1"/>
                  </a:cxn>
                  <a:cxn ang="0">
                    <a:pos x="T2" y="T3"/>
                  </a:cxn>
                  <a:cxn ang="0">
                    <a:pos x="T4" y="T5"/>
                  </a:cxn>
                </a:cxnLst>
                <a:rect l="0" t="0" r="r" b="b"/>
                <a:pathLst>
                  <a:path w="34" h="54">
                    <a:moveTo>
                      <a:pt x="0" y="54"/>
                    </a:moveTo>
                    <a:lnTo>
                      <a:pt x="0" y="0"/>
                    </a:lnTo>
                    <a:lnTo>
                      <a:pt x="34" y="0"/>
                    </a:lnTo>
                  </a:path>
                </a:pathLst>
              </a:custGeom>
              <a:noFill/>
              <a:ln w="7938"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defRPr/>
                </a:pPr>
                <a:endParaRPr lang="en-US" sz="1350" dirty="0">
                  <a:solidFill>
                    <a:srgbClr val="124191"/>
                  </a:solidFill>
                  <a:latin typeface="Nokia Pure Text Light"/>
                </a:endParaRPr>
              </a:p>
            </p:txBody>
          </p:sp>
          <p:sp>
            <p:nvSpPr>
              <p:cNvPr id="166" name="Freeform 146">
                <a:extLst>
                  <a:ext uri="{FF2B5EF4-FFF2-40B4-BE49-F238E27FC236}">
                    <a16:creationId xmlns:a16="http://schemas.microsoft.com/office/drawing/2014/main" id="{4779938D-B28D-47BC-8281-4984F750455F}"/>
                  </a:ext>
                </a:extLst>
              </p:cNvPr>
              <p:cNvSpPr>
                <a:spLocks/>
              </p:cNvSpPr>
              <p:nvPr/>
            </p:nvSpPr>
            <p:spPr bwMode="auto">
              <a:xfrm>
                <a:off x="6978706" y="567422"/>
                <a:ext cx="53389" cy="99414"/>
              </a:xfrm>
              <a:custGeom>
                <a:avLst/>
                <a:gdLst>
                  <a:gd name="T0" fmla="*/ 0 w 29"/>
                  <a:gd name="T1" fmla="*/ 54 h 54"/>
                  <a:gd name="T2" fmla="*/ 0 w 29"/>
                  <a:gd name="T3" fmla="*/ 0 h 54"/>
                  <a:gd name="T4" fmla="*/ 29 w 29"/>
                  <a:gd name="T5" fmla="*/ 0 h 54"/>
                </a:gdLst>
                <a:ahLst/>
                <a:cxnLst>
                  <a:cxn ang="0">
                    <a:pos x="T0" y="T1"/>
                  </a:cxn>
                  <a:cxn ang="0">
                    <a:pos x="T2" y="T3"/>
                  </a:cxn>
                  <a:cxn ang="0">
                    <a:pos x="T4" y="T5"/>
                  </a:cxn>
                </a:cxnLst>
                <a:rect l="0" t="0" r="r" b="b"/>
                <a:pathLst>
                  <a:path w="29" h="54">
                    <a:moveTo>
                      <a:pt x="0" y="54"/>
                    </a:moveTo>
                    <a:lnTo>
                      <a:pt x="0" y="0"/>
                    </a:lnTo>
                    <a:lnTo>
                      <a:pt x="29" y="0"/>
                    </a:lnTo>
                  </a:path>
                </a:pathLst>
              </a:custGeom>
              <a:noFill/>
              <a:ln w="7938"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defRPr/>
                </a:pPr>
                <a:endParaRPr lang="en-US" sz="1350" dirty="0">
                  <a:solidFill>
                    <a:srgbClr val="124191"/>
                  </a:solidFill>
                  <a:latin typeface="Nokia Pure Text Light"/>
                </a:endParaRPr>
              </a:p>
            </p:txBody>
          </p:sp>
          <p:sp>
            <p:nvSpPr>
              <p:cNvPr id="167" name="Freeform 147">
                <a:extLst>
                  <a:ext uri="{FF2B5EF4-FFF2-40B4-BE49-F238E27FC236}">
                    <a16:creationId xmlns:a16="http://schemas.microsoft.com/office/drawing/2014/main" id="{C5139EC7-9C80-43E8-9507-E87D5D537E8B}"/>
                  </a:ext>
                </a:extLst>
              </p:cNvPr>
              <p:cNvSpPr>
                <a:spLocks/>
              </p:cNvSpPr>
              <p:nvPr/>
            </p:nvSpPr>
            <p:spPr bwMode="auto">
              <a:xfrm>
                <a:off x="6897702" y="315205"/>
                <a:ext cx="62594" cy="99414"/>
              </a:xfrm>
              <a:custGeom>
                <a:avLst/>
                <a:gdLst>
                  <a:gd name="T0" fmla="*/ 0 w 34"/>
                  <a:gd name="T1" fmla="*/ 54 h 54"/>
                  <a:gd name="T2" fmla="*/ 0 w 34"/>
                  <a:gd name="T3" fmla="*/ 0 h 54"/>
                  <a:gd name="T4" fmla="*/ 34 w 34"/>
                  <a:gd name="T5" fmla="*/ 0 h 54"/>
                </a:gdLst>
                <a:ahLst/>
                <a:cxnLst>
                  <a:cxn ang="0">
                    <a:pos x="T0" y="T1"/>
                  </a:cxn>
                  <a:cxn ang="0">
                    <a:pos x="T2" y="T3"/>
                  </a:cxn>
                  <a:cxn ang="0">
                    <a:pos x="T4" y="T5"/>
                  </a:cxn>
                </a:cxnLst>
                <a:rect l="0" t="0" r="r" b="b"/>
                <a:pathLst>
                  <a:path w="34" h="54">
                    <a:moveTo>
                      <a:pt x="0" y="54"/>
                    </a:moveTo>
                    <a:lnTo>
                      <a:pt x="0" y="0"/>
                    </a:lnTo>
                    <a:lnTo>
                      <a:pt x="34" y="0"/>
                    </a:lnTo>
                  </a:path>
                </a:pathLst>
              </a:custGeom>
              <a:noFill/>
              <a:ln w="7938"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defRPr/>
                </a:pPr>
                <a:endParaRPr lang="en-US" sz="1350" dirty="0">
                  <a:solidFill>
                    <a:srgbClr val="124191"/>
                  </a:solidFill>
                  <a:latin typeface="Nokia Pure Text Light"/>
                </a:endParaRPr>
              </a:p>
            </p:txBody>
          </p:sp>
          <p:sp>
            <p:nvSpPr>
              <p:cNvPr id="168" name="Freeform 148">
                <a:extLst>
                  <a:ext uri="{FF2B5EF4-FFF2-40B4-BE49-F238E27FC236}">
                    <a16:creationId xmlns:a16="http://schemas.microsoft.com/office/drawing/2014/main" id="{BCDE943B-4527-4E50-BB22-C3345A9EB84E}"/>
                  </a:ext>
                </a:extLst>
              </p:cNvPr>
              <p:cNvSpPr>
                <a:spLocks/>
              </p:cNvSpPr>
              <p:nvPr/>
            </p:nvSpPr>
            <p:spPr bwMode="auto">
              <a:xfrm>
                <a:off x="6744899" y="440393"/>
                <a:ext cx="53389" cy="99414"/>
              </a:xfrm>
              <a:custGeom>
                <a:avLst/>
                <a:gdLst>
                  <a:gd name="T0" fmla="*/ 0 w 29"/>
                  <a:gd name="T1" fmla="*/ 54 h 54"/>
                  <a:gd name="T2" fmla="*/ 0 w 29"/>
                  <a:gd name="T3" fmla="*/ 0 h 54"/>
                  <a:gd name="T4" fmla="*/ 29 w 29"/>
                  <a:gd name="T5" fmla="*/ 0 h 54"/>
                </a:gdLst>
                <a:ahLst/>
                <a:cxnLst>
                  <a:cxn ang="0">
                    <a:pos x="T0" y="T1"/>
                  </a:cxn>
                  <a:cxn ang="0">
                    <a:pos x="T2" y="T3"/>
                  </a:cxn>
                  <a:cxn ang="0">
                    <a:pos x="T4" y="T5"/>
                  </a:cxn>
                </a:cxnLst>
                <a:rect l="0" t="0" r="r" b="b"/>
                <a:pathLst>
                  <a:path w="29" h="54">
                    <a:moveTo>
                      <a:pt x="0" y="54"/>
                    </a:moveTo>
                    <a:lnTo>
                      <a:pt x="0" y="0"/>
                    </a:lnTo>
                    <a:lnTo>
                      <a:pt x="29" y="0"/>
                    </a:lnTo>
                  </a:path>
                </a:pathLst>
              </a:custGeom>
              <a:noFill/>
              <a:ln w="7938"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defRPr/>
                </a:pPr>
                <a:endParaRPr lang="en-US" sz="1350" dirty="0">
                  <a:solidFill>
                    <a:srgbClr val="124191"/>
                  </a:solidFill>
                  <a:latin typeface="Nokia Pure Text Light"/>
                </a:endParaRPr>
              </a:p>
            </p:txBody>
          </p:sp>
          <p:sp>
            <p:nvSpPr>
              <p:cNvPr id="169" name="Freeform 149">
                <a:extLst>
                  <a:ext uri="{FF2B5EF4-FFF2-40B4-BE49-F238E27FC236}">
                    <a16:creationId xmlns:a16="http://schemas.microsoft.com/office/drawing/2014/main" id="{3C49AE81-21A6-40B5-AB47-0FCA6F687EC6}"/>
                  </a:ext>
                </a:extLst>
              </p:cNvPr>
              <p:cNvSpPr>
                <a:spLocks/>
              </p:cNvSpPr>
              <p:nvPr/>
            </p:nvSpPr>
            <p:spPr bwMode="auto">
              <a:xfrm>
                <a:off x="6825903" y="315205"/>
                <a:ext cx="53389" cy="99414"/>
              </a:xfrm>
              <a:custGeom>
                <a:avLst/>
                <a:gdLst>
                  <a:gd name="T0" fmla="*/ 0 w 29"/>
                  <a:gd name="T1" fmla="*/ 54 h 54"/>
                  <a:gd name="T2" fmla="*/ 0 w 29"/>
                  <a:gd name="T3" fmla="*/ 0 h 54"/>
                  <a:gd name="T4" fmla="*/ 29 w 29"/>
                  <a:gd name="T5" fmla="*/ 0 h 54"/>
                </a:gdLst>
                <a:ahLst/>
                <a:cxnLst>
                  <a:cxn ang="0">
                    <a:pos x="T0" y="T1"/>
                  </a:cxn>
                  <a:cxn ang="0">
                    <a:pos x="T2" y="T3"/>
                  </a:cxn>
                  <a:cxn ang="0">
                    <a:pos x="T4" y="T5"/>
                  </a:cxn>
                </a:cxnLst>
                <a:rect l="0" t="0" r="r" b="b"/>
                <a:pathLst>
                  <a:path w="29" h="54">
                    <a:moveTo>
                      <a:pt x="0" y="54"/>
                    </a:moveTo>
                    <a:lnTo>
                      <a:pt x="0" y="0"/>
                    </a:lnTo>
                    <a:lnTo>
                      <a:pt x="29" y="0"/>
                    </a:lnTo>
                  </a:path>
                </a:pathLst>
              </a:custGeom>
              <a:noFill/>
              <a:ln w="7938"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defRPr/>
                </a:pPr>
                <a:endParaRPr lang="en-US" sz="1350" dirty="0">
                  <a:solidFill>
                    <a:srgbClr val="124191"/>
                  </a:solidFill>
                  <a:latin typeface="Nokia Pure Text Light"/>
                </a:endParaRPr>
              </a:p>
            </p:txBody>
          </p:sp>
          <p:sp>
            <p:nvSpPr>
              <p:cNvPr id="170" name="Freeform 150">
                <a:extLst>
                  <a:ext uri="{FF2B5EF4-FFF2-40B4-BE49-F238E27FC236}">
                    <a16:creationId xmlns:a16="http://schemas.microsoft.com/office/drawing/2014/main" id="{F040C95C-F350-4896-BFA5-E7B88DFE3D94}"/>
                  </a:ext>
                </a:extLst>
              </p:cNvPr>
              <p:cNvSpPr>
                <a:spLocks/>
              </p:cNvSpPr>
              <p:nvPr/>
            </p:nvSpPr>
            <p:spPr bwMode="auto">
              <a:xfrm>
                <a:off x="6446658" y="278386"/>
                <a:ext cx="684850" cy="596483"/>
              </a:xfrm>
              <a:custGeom>
                <a:avLst/>
                <a:gdLst>
                  <a:gd name="T0" fmla="*/ 0 w 372"/>
                  <a:gd name="T1" fmla="*/ 324 h 324"/>
                  <a:gd name="T2" fmla="*/ 142 w 372"/>
                  <a:gd name="T3" fmla="*/ 324 h 324"/>
                  <a:gd name="T4" fmla="*/ 142 w 372"/>
                  <a:gd name="T5" fmla="*/ 0 h 324"/>
                  <a:gd name="T6" fmla="*/ 338 w 372"/>
                  <a:gd name="T7" fmla="*/ 0 h 324"/>
                  <a:gd name="T8" fmla="*/ 338 w 372"/>
                  <a:gd name="T9" fmla="*/ 324 h 324"/>
                  <a:gd name="T10" fmla="*/ 372 w 372"/>
                  <a:gd name="T11" fmla="*/ 324 h 324"/>
                </a:gdLst>
                <a:ahLst/>
                <a:cxnLst>
                  <a:cxn ang="0">
                    <a:pos x="T0" y="T1"/>
                  </a:cxn>
                  <a:cxn ang="0">
                    <a:pos x="T2" y="T3"/>
                  </a:cxn>
                  <a:cxn ang="0">
                    <a:pos x="T4" y="T5"/>
                  </a:cxn>
                  <a:cxn ang="0">
                    <a:pos x="T6" y="T7"/>
                  </a:cxn>
                  <a:cxn ang="0">
                    <a:pos x="T8" y="T9"/>
                  </a:cxn>
                  <a:cxn ang="0">
                    <a:pos x="T10" y="T11"/>
                  </a:cxn>
                </a:cxnLst>
                <a:rect l="0" t="0" r="r" b="b"/>
                <a:pathLst>
                  <a:path w="372" h="324">
                    <a:moveTo>
                      <a:pt x="0" y="324"/>
                    </a:moveTo>
                    <a:lnTo>
                      <a:pt x="142" y="324"/>
                    </a:lnTo>
                    <a:lnTo>
                      <a:pt x="142" y="0"/>
                    </a:lnTo>
                    <a:lnTo>
                      <a:pt x="338" y="0"/>
                    </a:lnTo>
                    <a:lnTo>
                      <a:pt x="338" y="324"/>
                    </a:lnTo>
                    <a:lnTo>
                      <a:pt x="372" y="324"/>
                    </a:lnTo>
                  </a:path>
                </a:pathLst>
              </a:custGeom>
              <a:noFill/>
              <a:ln w="7938"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defRPr/>
                </a:pPr>
                <a:endParaRPr lang="en-US" sz="1350" dirty="0">
                  <a:solidFill>
                    <a:srgbClr val="124191"/>
                  </a:solidFill>
                  <a:latin typeface="Nokia Pure Text Light"/>
                </a:endParaRPr>
              </a:p>
            </p:txBody>
          </p:sp>
          <p:sp>
            <p:nvSpPr>
              <p:cNvPr id="171" name="Freeform 151">
                <a:extLst>
                  <a:ext uri="{FF2B5EF4-FFF2-40B4-BE49-F238E27FC236}">
                    <a16:creationId xmlns:a16="http://schemas.microsoft.com/office/drawing/2014/main" id="{66F7580A-2F91-4430-9591-E5BFA17AAC76}"/>
                  </a:ext>
                </a:extLst>
              </p:cNvPr>
              <p:cNvSpPr>
                <a:spLocks/>
              </p:cNvSpPr>
              <p:nvPr/>
            </p:nvSpPr>
            <p:spPr bwMode="auto">
              <a:xfrm>
                <a:off x="7159123" y="576627"/>
                <a:ext cx="44184" cy="81004"/>
              </a:xfrm>
              <a:custGeom>
                <a:avLst/>
                <a:gdLst>
                  <a:gd name="T0" fmla="*/ 0 w 24"/>
                  <a:gd name="T1" fmla="*/ 44 h 44"/>
                  <a:gd name="T2" fmla="*/ 0 w 24"/>
                  <a:gd name="T3" fmla="*/ 0 h 44"/>
                  <a:gd name="T4" fmla="*/ 24 w 24"/>
                  <a:gd name="T5" fmla="*/ 0 h 44"/>
                </a:gdLst>
                <a:ahLst/>
                <a:cxnLst>
                  <a:cxn ang="0">
                    <a:pos x="T0" y="T1"/>
                  </a:cxn>
                  <a:cxn ang="0">
                    <a:pos x="T2" y="T3"/>
                  </a:cxn>
                  <a:cxn ang="0">
                    <a:pos x="T4" y="T5"/>
                  </a:cxn>
                </a:cxnLst>
                <a:rect l="0" t="0" r="r" b="b"/>
                <a:pathLst>
                  <a:path w="24" h="44">
                    <a:moveTo>
                      <a:pt x="0" y="44"/>
                    </a:moveTo>
                    <a:lnTo>
                      <a:pt x="0" y="0"/>
                    </a:lnTo>
                    <a:lnTo>
                      <a:pt x="24" y="0"/>
                    </a:lnTo>
                  </a:path>
                </a:pathLst>
              </a:custGeom>
              <a:noFill/>
              <a:ln w="7938"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defRPr/>
                </a:pPr>
                <a:endParaRPr lang="en-US" sz="1350" dirty="0">
                  <a:solidFill>
                    <a:srgbClr val="124191"/>
                  </a:solidFill>
                  <a:latin typeface="Nokia Pure Text Light"/>
                </a:endParaRPr>
              </a:p>
            </p:txBody>
          </p:sp>
          <p:sp>
            <p:nvSpPr>
              <p:cNvPr id="172" name="Freeform 152">
                <a:extLst>
                  <a:ext uri="{FF2B5EF4-FFF2-40B4-BE49-F238E27FC236}">
                    <a16:creationId xmlns:a16="http://schemas.microsoft.com/office/drawing/2014/main" id="{B2C94840-050A-4B6B-BB92-313A6B1E80AF}"/>
                  </a:ext>
                </a:extLst>
              </p:cNvPr>
              <p:cNvSpPr>
                <a:spLocks/>
              </p:cNvSpPr>
              <p:nvPr/>
            </p:nvSpPr>
            <p:spPr bwMode="auto">
              <a:xfrm>
                <a:off x="7221717" y="685245"/>
                <a:ext cx="46025" cy="90209"/>
              </a:xfrm>
              <a:custGeom>
                <a:avLst/>
                <a:gdLst>
                  <a:gd name="T0" fmla="*/ 0 w 25"/>
                  <a:gd name="T1" fmla="*/ 49 h 49"/>
                  <a:gd name="T2" fmla="*/ 0 w 25"/>
                  <a:gd name="T3" fmla="*/ 0 h 49"/>
                  <a:gd name="T4" fmla="*/ 25 w 25"/>
                  <a:gd name="T5" fmla="*/ 0 h 49"/>
                </a:gdLst>
                <a:ahLst/>
                <a:cxnLst>
                  <a:cxn ang="0">
                    <a:pos x="T0" y="T1"/>
                  </a:cxn>
                  <a:cxn ang="0">
                    <a:pos x="T2" y="T3"/>
                  </a:cxn>
                  <a:cxn ang="0">
                    <a:pos x="T4" y="T5"/>
                  </a:cxn>
                </a:cxnLst>
                <a:rect l="0" t="0" r="r" b="b"/>
                <a:pathLst>
                  <a:path w="25" h="49">
                    <a:moveTo>
                      <a:pt x="0" y="49"/>
                    </a:moveTo>
                    <a:lnTo>
                      <a:pt x="0" y="0"/>
                    </a:lnTo>
                    <a:lnTo>
                      <a:pt x="25" y="0"/>
                    </a:lnTo>
                  </a:path>
                </a:pathLst>
              </a:custGeom>
              <a:noFill/>
              <a:ln w="7938"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defRPr/>
                </a:pPr>
                <a:endParaRPr lang="en-US" sz="1350" dirty="0">
                  <a:solidFill>
                    <a:srgbClr val="124191"/>
                  </a:solidFill>
                  <a:latin typeface="Nokia Pure Text Light"/>
                </a:endParaRPr>
              </a:p>
            </p:txBody>
          </p:sp>
          <p:sp>
            <p:nvSpPr>
              <p:cNvPr id="173" name="Freeform 153">
                <a:extLst>
                  <a:ext uri="{FF2B5EF4-FFF2-40B4-BE49-F238E27FC236}">
                    <a16:creationId xmlns:a16="http://schemas.microsoft.com/office/drawing/2014/main" id="{926DE1A5-C4EE-4306-82F9-37EF17FA1796}"/>
                  </a:ext>
                </a:extLst>
              </p:cNvPr>
              <p:cNvSpPr>
                <a:spLocks noEditPoints="1"/>
              </p:cNvSpPr>
              <p:nvPr/>
            </p:nvSpPr>
            <p:spPr bwMode="auto">
              <a:xfrm>
                <a:off x="6465068" y="622652"/>
                <a:ext cx="189623" cy="252216"/>
              </a:xfrm>
              <a:custGeom>
                <a:avLst/>
                <a:gdLst>
                  <a:gd name="T0" fmla="*/ 11 w 21"/>
                  <a:gd name="T1" fmla="*/ 11 h 28"/>
                  <a:gd name="T2" fmla="*/ 11 w 21"/>
                  <a:gd name="T3" fmla="*/ 28 h 28"/>
                  <a:gd name="T4" fmla="*/ 11 w 21"/>
                  <a:gd name="T5" fmla="*/ 14 h 28"/>
                  <a:gd name="T6" fmla="*/ 9 w 21"/>
                  <a:gd name="T7" fmla="*/ 14 h 28"/>
                  <a:gd name="T8" fmla="*/ 7 w 21"/>
                  <a:gd name="T9" fmla="*/ 12 h 28"/>
                  <a:gd name="T10" fmla="*/ 7 w 21"/>
                  <a:gd name="T11" fmla="*/ 6 h 28"/>
                  <a:gd name="T12" fmla="*/ 14 w 21"/>
                  <a:gd name="T13" fmla="*/ 3 h 28"/>
                  <a:gd name="T14" fmla="*/ 7 w 21"/>
                  <a:gd name="T15" fmla="*/ 3 h 28"/>
                  <a:gd name="T16" fmla="*/ 3 w 21"/>
                  <a:gd name="T17" fmla="*/ 7 h 28"/>
                  <a:gd name="T18" fmla="*/ 3 w 21"/>
                  <a:gd name="T19" fmla="*/ 14 h 28"/>
                  <a:gd name="T20" fmla="*/ 7 w 21"/>
                  <a:gd name="T21" fmla="*/ 18 h 28"/>
                  <a:gd name="T22" fmla="*/ 14 w 21"/>
                  <a:gd name="T23" fmla="*/ 18 h 28"/>
                  <a:gd name="T24" fmla="*/ 18 w 21"/>
                  <a:gd name="T25" fmla="*/ 14 h 28"/>
                  <a:gd name="T26" fmla="*/ 18 w 21"/>
                  <a:gd name="T27" fmla="*/ 7 h 28"/>
                  <a:gd name="T28" fmla="*/ 14 w 21"/>
                  <a:gd name="T29" fmla="*/ 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8">
                    <a:moveTo>
                      <a:pt x="11" y="11"/>
                    </a:moveTo>
                    <a:cubicBezTo>
                      <a:pt x="11" y="28"/>
                      <a:pt x="11" y="28"/>
                      <a:pt x="11" y="28"/>
                    </a:cubicBezTo>
                    <a:moveTo>
                      <a:pt x="11" y="14"/>
                    </a:moveTo>
                    <a:cubicBezTo>
                      <a:pt x="9" y="14"/>
                      <a:pt x="9" y="14"/>
                      <a:pt x="9" y="14"/>
                    </a:cubicBezTo>
                    <a:cubicBezTo>
                      <a:pt x="8" y="14"/>
                      <a:pt x="7" y="13"/>
                      <a:pt x="7" y="12"/>
                    </a:cubicBezTo>
                    <a:cubicBezTo>
                      <a:pt x="7" y="6"/>
                      <a:pt x="7" y="6"/>
                      <a:pt x="7" y="6"/>
                    </a:cubicBezTo>
                    <a:moveTo>
                      <a:pt x="14" y="3"/>
                    </a:moveTo>
                    <a:cubicBezTo>
                      <a:pt x="14" y="3"/>
                      <a:pt x="11" y="0"/>
                      <a:pt x="7" y="3"/>
                    </a:cubicBezTo>
                    <a:cubicBezTo>
                      <a:pt x="3" y="7"/>
                      <a:pt x="3" y="7"/>
                      <a:pt x="3" y="7"/>
                    </a:cubicBezTo>
                    <a:cubicBezTo>
                      <a:pt x="3" y="7"/>
                      <a:pt x="0" y="10"/>
                      <a:pt x="3" y="14"/>
                    </a:cubicBezTo>
                    <a:cubicBezTo>
                      <a:pt x="7" y="18"/>
                      <a:pt x="7" y="18"/>
                      <a:pt x="7" y="18"/>
                    </a:cubicBezTo>
                    <a:cubicBezTo>
                      <a:pt x="7" y="18"/>
                      <a:pt x="11" y="21"/>
                      <a:pt x="14" y="18"/>
                    </a:cubicBezTo>
                    <a:cubicBezTo>
                      <a:pt x="18" y="14"/>
                      <a:pt x="18" y="14"/>
                      <a:pt x="18" y="14"/>
                    </a:cubicBezTo>
                    <a:cubicBezTo>
                      <a:pt x="18" y="14"/>
                      <a:pt x="21" y="10"/>
                      <a:pt x="18" y="7"/>
                    </a:cubicBezTo>
                    <a:lnTo>
                      <a:pt x="14" y="3"/>
                    </a:lnTo>
                    <a:close/>
                  </a:path>
                </a:pathLst>
              </a:custGeom>
              <a:noFill/>
              <a:ln w="7938"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defRPr/>
                </a:pPr>
                <a:endParaRPr lang="en-US" sz="1350" dirty="0">
                  <a:solidFill>
                    <a:srgbClr val="124191"/>
                  </a:solidFill>
                  <a:latin typeface="Nokia Pure Text Light"/>
                </a:endParaRPr>
              </a:p>
            </p:txBody>
          </p:sp>
          <p:sp>
            <p:nvSpPr>
              <p:cNvPr id="174" name="Freeform 154">
                <a:extLst>
                  <a:ext uri="{FF2B5EF4-FFF2-40B4-BE49-F238E27FC236}">
                    <a16:creationId xmlns:a16="http://schemas.microsoft.com/office/drawing/2014/main" id="{B9053054-15FC-4989-BD18-45B1EA9A8C9F}"/>
                  </a:ext>
                </a:extLst>
              </p:cNvPr>
              <p:cNvSpPr>
                <a:spLocks noEditPoints="1"/>
              </p:cNvSpPr>
              <p:nvPr/>
            </p:nvSpPr>
            <p:spPr bwMode="auto">
              <a:xfrm>
                <a:off x="7573347" y="666836"/>
                <a:ext cx="127029" cy="208032"/>
              </a:xfrm>
              <a:custGeom>
                <a:avLst/>
                <a:gdLst>
                  <a:gd name="T0" fmla="*/ 7 w 14"/>
                  <a:gd name="T1" fmla="*/ 14 h 23"/>
                  <a:gd name="T2" fmla="*/ 7 w 14"/>
                  <a:gd name="T3" fmla="*/ 23 h 23"/>
                  <a:gd name="T4" fmla="*/ 7 w 14"/>
                  <a:gd name="T5" fmla="*/ 14 h 23"/>
                  <a:gd name="T6" fmla="*/ 14 w 14"/>
                  <a:gd name="T7" fmla="*/ 7 h 23"/>
                  <a:gd name="T8" fmla="*/ 7 w 14"/>
                  <a:gd name="T9" fmla="*/ 0 h 23"/>
                  <a:gd name="T10" fmla="*/ 0 w 14"/>
                  <a:gd name="T11" fmla="*/ 7 h 23"/>
                  <a:gd name="T12" fmla="*/ 7 w 14"/>
                  <a:gd name="T13" fmla="*/ 14 h 23"/>
                </a:gdLst>
                <a:ahLst/>
                <a:cxnLst>
                  <a:cxn ang="0">
                    <a:pos x="T0" y="T1"/>
                  </a:cxn>
                  <a:cxn ang="0">
                    <a:pos x="T2" y="T3"/>
                  </a:cxn>
                  <a:cxn ang="0">
                    <a:pos x="T4" y="T5"/>
                  </a:cxn>
                  <a:cxn ang="0">
                    <a:pos x="T6" y="T7"/>
                  </a:cxn>
                  <a:cxn ang="0">
                    <a:pos x="T8" y="T9"/>
                  </a:cxn>
                  <a:cxn ang="0">
                    <a:pos x="T10" y="T11"/>
                  </a:cxn>
                  <a:cxn ang="0">
                    <a:pos x="T12" y="T13"/>
                  </a:cxn>
                </a:cxnLst>
                <a:rect l="0" t="0" r="r" b="b"/>
                <a:pathLst>
                  <a:path w="14" h="23">
                    <a:moveTo>
                      <a:pt x="7" y="14"/>
                    </a:moveTo>
                    <a:cubicBezTo>
                      <a:pt x="7" y="23"/>
                      <a:pt x="7" y="23"/>
                      <a:pt x="7" y="23"/>
                    </a:cubicBezTo>
                    <a:moveTo>
                      <a:pt x="7" y="14"/>
                    </a:moveTo>
                    <a:cubicBezTo>
                      <a:pt x="11" y="14"/>
                      <a:pt x="14" y="11"/>
                      <a:pt x="14" y="7"/>
                    </a:cubicBezTo>
                    <a:cubicBezTo>
                      <a:pt x="14" y="4"/>
                      <a:pt x="11" y="0"/>
                      <a:pt x="7" y="0"/>
                    </a:cubicBezTo>
                    <a:cubicBezTo>
                      <a:pt x="3" y="0"/>
                      <a:pt x="0" y="4"/>
                      <a:pt x="0" y="7"/>
                    </a:cubicBezTo>
                    <a:cubicBezTo>
                      <a:pt x="0" y="11"/>
                      <a:pt x="3" y="14"/>
                      <a:pt x="7" y="14"/>
                    </a:cubicBezTo>
                    <a:close/>
                  </a:path>
                </a:pathLst>
              </a:custGeom>
              <a:noFill/>
              <a:ln w="7938" cap="flat">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defRPr/>
                </a:pPr>
                <a:endParaRPr lang="en-US" sz="1350" dirty="0">
                  <a:solidFill>
                    <a:srgbClr val="124191"/>
                  </a:solidFill>
                  <a:latin typeface="Nokia Pure Text Light"/>
                </a:endParaRPr>
              </a:p>
            </p:txBody>
          </p:sp>
        </p:grpSp>
        <p:grpSp>
          <p:nvGrpSpPr>
            <p:cNvPr id="114" name="Group 56">
              <a:extLst>
                <a:ext uri="{FF2B5EF4-FFF2-40B4-BE49-F238E27FC236}">
                  <a16:creationId xmlns:a16="http://schemas.microsoft.com/office/drawing/2014/main" id="{C55E6C6F-9647-4A5A-8CE9-D45AB796A1A4}"/>
                </a:ext>
              </a:extLst>
            </p:cNvPr>
            <p:cNvGrpSpPr>
              <a:grpSpLocks noChangeAspect="1"/>
            </p:cNvGrpSpPr>
            <p:nvPr/>
          </p:nvGrpSpPr>
          <p:grpSpPr bwMode="auto">
            <a:xfrm>
              <a:off x="2312351" y="739917"/>
              <a:ext cx="349086" cy="465137"/>
              <a:chOff x="675" y="2189"/>
              <a:chExt cx="373" cy="497"/>
            </a:xfrm>
            <a:noFill/>
          </p:grpSpPr>
          <p:sp>
            <p:nvSpPr>
              <p:cNvPr id="157" name="Line 57">
                <a:extLst>
                  <a:ext uri="{FF2B5EF4-FFF2-40B4-BE49-F238E27FC236}">
                    <a16:creationId xmlns:a16="http://schemas.microsoft.com/office/drawing/2014/main" id="{6D9492D7-812D-4308-9B19-7D509E9171A4}"/>
                  </a:ext>
                </a:extLst>
              </p:cNvPr>
              <p:cNvSpPr>
                <a:spLocks noChangeShapeType="1"/>
              </p:cNvSpPr>
              <p:nvPr/>
            </p:nvSpPr>
            <p:spPr bwMode="auto">
              <a:xfrm>
                <a:off x="891" y="2395"/>
                <a:ext cx="0" cy="291"/>
              </a:xfrm>
              <a:prstGeom prst="line">
                <a:avLst/>
              </a:prstGeom>
              <a:grpFill/>
              <a:ln w="6350" cap="flat" cmpd="sng">
                <a:solidFill>
                  <a:schemeClr val="bg1">
                    <a:lumMod val="50000"/>
                  </a:schemeClr>
                </a:solidFill>
                <a:prstDash val="solid"/>
                <a:miter lim="800000"/>
                <a:headEnd/>
                <a:tailEnd/>
              </a:ln>
            </p:spPr>
            <p:txBody>
              <a:bodyPr vert="horz" wrap="square" lIns="68580" tIns="34290" rIns="68580" bIns="34290" numCol="1" anchor="t" anchorCtr="0" compatLnSpc="1">
                <a:prstTxWarp prst="textNoShape">
                  <a:avLst/>
                </a:prstTxWarp>
              </a:bodyPr>
              <a:lstStyle/>
              <a:p>
                <a:pPr defTabSz="342900">
                  <a:defRPr/>
                </a:pPr>
                <a:endParaRPr lang="en-US" sz="1350" dirty="0">
                  <a:solidFill>
                    <a:srgbClr val="124191"/>
                  </a:solidFill>
                  <a:latin typeface="Nokia Pure Text Light"/>
                </a:endParaRPr>
              </a:p>
            </p:txBody>
          </p:sp>
          <p:sp>
            <p:nvSpPr>
              <p:cNvPr id="158" name="Freeform 58">
                <a:extLst>
                  <a:ext uri="{FF2B5EF4-FFF2-40B4-BE49-F238E27FC236}">
                    <a16:creationId xmlns:a16="http://schemas.microsoft.com/office/drawing/2014/main" id="{40193143-4C65-4EF6-9C25-9E29DBD4304D}"/>
                  </a:ext>
                </a:extLst>
              </p:cNvPr>
              <p:cNvSpPr>
                <a:spLocks noEditPoints="1"/>
              </p:cNvSpPr>
              <p:nvPr/>
            </p:nvSpPr>
            <p:spPr bwMode="auto">
              <a:xfrm>
                <a:off x="675" y="2189"/>
                <a:ext cx="373" cy="369"/>
              </a:xfrm>
              <a:custGeom>
                <a:avLst/>
                <a:gdLst>
                  <a:gd name="T0" fmla="*/ 41 w 76"/>
                  <a:gd name="T1" fmla="*/ 46 h 75"/>
                  <a:gd name="T2" fmla="*/ 74 w 76"/>
                  <a:gd name="T3" fmla="*/ 73 h 75"/>
                  <a:gd name="T4" fmla="*/ 49 w 76"/>
                  <a:gd name="T5" fmla="*/ 39 h 75"/>
                  <a:gd name="T6" fmla="*/ 40 w 76"/>
                  <a:gd name="T7" fmla="*/ 40 h 75"/>
                  <a:gd name="T8" fmla="*/ 57 w 76"/>
                  <a:gd name="T9" fmla="*/ 1 h 75"/>
                  <a:gd name="T10" fmla="*/ 50 w 76"/>
                  <a:gd name="T11" fmla="*/ 43 h 75"/>
                  <a:gd name="T12" fmla="*/ 44 w 76"/>
                  <a:gd name="T13" fmla="*/ 47 h 75"/>
                  <a:gd name="T14" fmla="*/ 1 w 76"/>
                  <a:gd name="T15" fmla="*/ 53 h 75"/>
                  <a:gd name="T16" fmla="*/ 41 w 76"/>
                  <a:gd name="T17" fmla="*/ 3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75">
                    <a:moveTo>
                      <a:pt x="41" y="46"/>
                    </a:moveTo>
                    <a:cubicBezTo>
                      <a:pt x="58" y="63"/>
                      <a:pt x="72" y="75"/>
                      <a:pt x="74" y="73"/>
                    </a:cubicBezTo>
                    <a:cubicBezTo>
                      <a:pt x="76" y="71"/>
                      <a:pt x="65" y="56"/>
                      <a:pt x="49" y="39"/>
                    </a:cubicBezTo>
                    <a:moveTo>
                      <a:pt x="40" y="40"/>
                    </a:moveTo>
                    <a:cubicBezTo>
                      <a:pt x="46" y="18"/>
                      <a:pt x="54" y="0"/>
                      <a:pt x="57" y="1"/>
                    </a:cubicBezTo>
                    <a:cubicBezTo>
                      <a:pt x="59" y="1"/>
                      <a:pt x="56" y="20"/>
                      <a:pt x="50" y="43"/>
                    </a:cubicBezTo>
                    <a:moveTo>
                      <a:pt x="44" y="47"/>
                    </a:moveTo>
                    <a:cubicBezTo>
                      <a:pt x="21" y="53"/>
                      <a:pt x="2" y="55"/>
                      <a:pt x="1" y="53"/>
                    </a:cubicBezTo>
                    <a:cubicBezTo>
                      <a:pt x="0" y="50"/>
                      <a:pt x="18" y="43"/>
                      <a:pt x="41" y="38"/>
                    </a:cubicBezTo>
                  </a:path>
                </a:pathLst>
              </a:custGeom>
              <a:grpFill/>
              <a:ln w="6350" cmpd="sng">
                <a:solidFill>
                  <a:schemeClr val="bg1">
                    <a:lumMod val="50000"/>
                  </a:schemeClr>
                </a:solidFill>
                <a:round/>
                <a:headEnd/>
                <a:tailEnd/>
              </a:ln>
            </p:spPr>
            <p:txBody>
              <a:bodyPr vert="horz" wrap="square" lIns="68580" tIns="34290" rIns="68580" bIns="34290" numCol="1" anchor="t" anchorCtr="0" compatLnSpc="1">
                <a:prstTxWarp prst="textNoShape">
                  <a:avLst/>
                </a:prstTxWarp>
              </a:bodyPr>
              <a:lstStyle/>
              <a:p>
                <a:pPr defTabSz="342900">
                  <a:defRPr/>
                </a:pPr>
                <a:endParaRPr lang="en-US" sz="1350" dirty="0">
                  <a:solidFill>
                    <a:srgbClr val="124191"/>
                  </a:solidFill>
                  <a:latin typeface="Nokia Pure Text Light"/>
                </a:endParaRPr>
              </a:p>
            </p:txBody>
          </p:sp>
          <p:sp>
            <p:nvSpPr>
              <p:cNvPr id="159" name="Freeform 59">
                <a:extLst>
                  <a:ext uri="{FF2B5EF4-FFF2-40B4-BE49-F238E27FC236}">
                    <a16:creationId xmlns:a16="http://schemas.microsoft.com/office/drawing/2014/main" id="{27CD2C39-8181-439B-94E2-BF05F8EF7C4D}"/>
                  </a:ext>
                </a:extLst>
              </p:cNvPr>
              <p:cNvSpPr>
                <a:spLocks noEditPoints="1"/>
              </p:cNvSpPr>
              <p:nvPr/>
            </p:nvSpPr>
            <p:spPr bwMode="auto">
              <a:xfrm>
                <a:off x="675" y="2189"/>
                <a:ext cx="373" cy="369"/>
              </a:xfrm>
              <a:custGeom>
                <a:avLst/>
                <a:gdLst>
                  <a:gd name="T0" fmla="*/ 41 w 76"/>
                  <a:gd name="T1" fmla="*/ 46 h 75"/>
                  <a:gd name="T2" fmla="*/ 74 w 76"/>
                  <a:gd name="T3" fmla="*/ 73 h 75"/>
                  <a:gd name="T4" fmla="*/ 49 w 76"/>
                  <a:gd name="T5" fmla="*/ 39 h 75"/>
                  <a:gd name="T6" fmla="*/ 40 w 76"/>
                  <a:gd name="T7" fmla="*/ 40 h 75"/>
                  <a:gd name="T8" fmla="*/ 57 w 76"/>
                  <a:gd name="T9" fmla="*/ 1 h 75"/>
                  <a:gd name="T10" fmla="*/ 50 w 76"/>
                  <a:gd name="T11" fmla="*/ 43 h 75"/>
                  <a:gd name="T12" fmla="*/ 44 w 76"/>
                  <a:gd name="T13" fmla="*/ 47 h 75"/>
                  <a:gd name="T14" fmla="*/ 1 w 76"/>
                  <a:gd name="T15" fmla="*/ 53 h 75"/>
                  <a:gd name="T16" fmla="*/ 41 w 76"/>
                  <a:gd name="T17" fmla="*/ 3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75">
                    <a:moveTo>
                      <a:pt x="41" y="46"/>
                    </a:moveTo>
                    <a:cubicBezTo>
                      <a:pt x="58" y="63"/>
                      <a:pt x="72" y="75"/>
                      <a:pt x="74" y="73"/>
                    </a:cubicBezTo>
                    <a:cubicBezTo>
                      <a:pt x="76" y="71"/>
                      <a:pt x="65" y="56"/>
                      <a:pt x="49" y="39"/>
                    </a:cubicBezTo>
                    <a:moveTo>
                      <a:pt x="40" y="40"/>
                    </a:moveTo>
                    <a:cubicBezTo>
                      <a:pt x="46" y="18"/>
                      <a:pt x="54" y="0"/>
                      <a:pt x="57" y="1"/>
                    </a:cubicBezTo>
                    <a:cubicBezTo>
                      <a:pt x="59" y="1"/>
                      <a:pt x="56" y="20"/>
                      <a:pt x="50" y="43"/>
                    </a:cubicBezTo>
                    <a:moveTo>
                      <a:pt x="44" y="47"/>
                    </a:moveTo>
                    <a:cubicBezTo>
                      <a:pt x="21" y="53"/>
                      <a:pt x="2" y="55"/>
                      <a:pt x="1" y="53"/>
                    </a:cubicBezTo>
                    <a:cubicBezTo>
                      <a:pt x="0" y="50"/>
                      <a:pt x="18" y="43"/>
                      <a:pt x="41" y="38"/>
                    </a:cubicBezTo>
                  </a:path>
                </a:pathLst>
              </a:custGeom>
              <a:grpFill/>
              <a:ln w="6350" cap="flat" cmpd="sng">
                <a:solidFill>
                  <a:schemeClr val="bg1">
                    <a:lumMod val="50000"/>
                  </a:schemeClr>
                </a:solidFill>
                <a:prstDash val="solid"/>
                <a:miter lim="800000"/>
                <a:headEnd/>
                <a:tailEnd/>
              </a:ln>
            </p:spPr>
            <p:txBody>
              <a:bodyPr vert="horz" wrap="square" lIns="68580" tIns="34290" rIns="68580" bIns="34290" numCol="1" anchor="t" anchorCtr="0" compatLnSpc="1">
                <a:prstTxWarp prst="textNoShape">
                  <a:avLst/>
                </a:prstTxWarp>
              </a:bodyPr>
              <a:lstStyle/>
              <a:p>
                <a:pPr defTabSz="342900">
                  <a:defRPr/>
                </a:pPr>
                <a:endParaRPr lang="en-US" sz="1350" dirty="0">
                  <a:solidFill>
                    <a:srgbClr val="124191"/>
                  </a:solidFill>
                  <a:latin typeface="Nokia Pure Text Light"/>
                </a:endParaRPr>
              </a:p>
            </p:txBody>
          </p:sp>
          <p:sp>
            <p:nvSpPr>
              <p:cNvPr id="160" name="Freeform 60">
                <a:extLst>
                  <a:ext uri="{FF2B5EF4-FFF2-40B4-BE49-F238E27FC236}">
                    <a16:creationId xmlns:a16="http://schemas.microsoft.com/office/drawing/2014/main" id="{71DBC469-87E2-40D5-8E1D-A70A8B028462}"/>
                  </a:ext>
                </a:extLst>
              </p:cNvPr>
              <p:cNvSpPr>
                <a:spLocks/>
              </p:cNvSpPr>
              <p:nvPr/>
            </p:nvSpPr>
            <p:spPr bwMode="auto">
              <a:xfrm>
                <a:off x="856" y="2361"/>
                <a:ext cx="74" cy="69"/>
              </a:xfrm>
              <a:custGeom>
                <a:avLst/>
                <a:gdLst>
                  <a:gd name="T0" fmla="*/ 6 w 15"/>
                  <a:gd name="T1" fmla="*/ 0 h 14"/>
                  <a:gd name="T2" fmla="*/ 14 w 15"/>
                  <a:gd name="T3" fmla="*/ 6 h 14"/>
                  <a:gd name="T4" fmla="*/ 9 w 15"/>
                  <a:gd name="T5" fmla="*/ 14 h 14"/>
                  <a:gd name="T6" fmla="*/ 1 w 15"/>
                  <a:gd name="T7" fmla="*/ 8 h 14"/>
                  <a:gd name="T8" fmla="*/ 6 w 15"/>
                  <a:gd name="T9" fmla="*/ 0 h 14"/>
                </a:gdLst>
                <a:ahLst/>
                <a:cxnLst>
                  <a:cxn ang="0">
                    <a:pos x="T0" y="T1"/>
                  </a:cxn>
                  <a:cxn ang="0">
                    <a:pos x="T2" y="T3"/>
                  </a:cxn>
                  <a:cxn ang="0">
                    <a:pos x="T4" y="T5"/>
                  </a:cxn>
                  <a:cxn ang="0">
                    <a:pos x="T6" y="T7"/>
                  </a:cxn>
                  <a:cxn ang="0">
                    <a:pos x="T8" y="T9"/>
                  </a:cxn>
                </a:cxnLst>
                <a:rect l="0" t="0" r="r" b="b"/>
                <a:pathLst>
                  <a:path w="15" h="14">
                    <a:moveTo>
                      <a:pt x="6" y="0"/>
                    </a:moveTo>
                    <a:cubicBezTo>
                      <a:pt x="10" y="0"/>
                      <a:pt x="13" y="2"/>
                      <a:pt x="14" y="6"/>
                    </a:cubicBezTo>
                    <a:cubicBezTo>
                      <a:pt x="15" y="9"/>
                      <a:pt x="12" y="13"/>
                      <a:pt x="9" y="14"/>
                    </a:cubicBezTo>
                    <a:cubicBezTo>
                      <a:pt x="5" y="14"/>
                      <a:pt x="2" y="12"/>
                      <a:pt x="1" y="8"/>
                    </a:cubicBezTo>
                    <a:cubicBezTo>
                      <a:pt x="0" y="5"/>
                      <a:pt x="3" y="1"/>
                      <a:pt x="6" y="0"/>
                    </a:cubicBezTo>
                  </a:path>
                </a:pathLst>
              </a:custGeom>
              <a:grpFill/>
              <a:ln w="6350" cmpd="sng">
                <a:solidFill>
                  <a:schemeClr val="bg1">
                    <a:lumMod val="50000"/>
                  </a:schemeClr>
                </a:solidFill>
                <a:round/>
                <a:headEnd/>
                <a:tailEnd/>
              </a:ln>
            </p:spPr>
            <p:txBody>
              <a:bodyPr vert="horz" wrap="square" lIns="68580" tIns="34290" rIns="68580" bIns="34290" numCol="1" anchor="t" anchorCtr="0" compatLnSpc="1">
                <a:prstTxWarp prst="textNoShape">
                  <a:avLst/>
                </a:prstTxWarp>
              </a:bodyPr>
              <a:lstStyle/>
              <a:p>
                <a:pPr defTabSz="342900">
                  <a:defRPr/>
                </a:pPr>
                <a:endParaRPr lang="en-US" sz="1350" dirty="0">
                  <a:solidFill>
                    <a:srgbClr val="124191"/>
                  </a:solidFill>
                  <a:latin typeface="Nokia Pure Text Light"/>
                </a:endParaRPr>
              </a:p>
            </p:txBody>
          </p:sp>
          <p:sp>
            <p:nvSpPr>
              <p:cNvPr id="161" name="Freeform 61">
                <a:extLst>
                  <a:ext uri="{FF2B5EF4-FFF2-40B4-BE49-F238E27FC236}">
                    <a16:creationId xmlns:a16="http://schemas.microsoft.com/office/drawing/2014/main" id="{B6D4E540-F892-4562-9814-23E357469766}"/>
                  </a:ext>
                </a:extLst>
              </p:cNvPr>
              <p:cNvSpPr>
                <a:spLocks/>
              </p:cNvSpPr>
              <p:nvPr/>
            </p:nvSpPr>
            <p:spPr bwMode="auto">
              <a:xfrm>
                <a:off x="856" y="2361"/>
                <a:ext cx="74" cy="69"/>
              </a:xfrm>
              <a:custGeom>
                <a:avLst/>
                <a:gdLst>
                  <a:gd name="T0" fmla="*/ 6 w 15"/>
                  <a:gd name="T1" fmla="*/ 0 h 14"/>
                  <a:gd name="T2" fmla="*/ 14 w 15"/>
                  <a:gd name="T3" fmla="*/ 6 h 14"/>
                  <a:gd name="T4" fmla="*/ 9 w 15"/>
                  <a:gd name="T5" fmla="*/ 14 h 14"/>
                  <a:gd name="T6" fmla="*/ 1 w 15"/>
                  <a:gd name="T7" fmla="*/ 8 h 14"/>
                  <a:gd name="T8" fmla="*/ 6 w 15"/>
                  <a:gd name="T9" fmla="*/ 0 h 14"/>
                </a:gdLst>
                <a:ahLst/>
                <a:cxnLst>
                  <a:cxn ang="0">
                    <a:pos x="T0" y="T1"/>
                  </a:cxn>
                  <a:cxn ang="0">
                    <a:pos x="T2" y="T3"/>
                  </a:cxn>
                  <a:cxn ang="0">
                    <a:pos x="T4" y="T5"/>
                  </a:cxn>
                  <a:cxn ang="0">
                    <a:pos x="T6" y="T7"/>
                  </a:cxn>
                  <a:cxn ang="0">
                    <a:pos x="T8" y="T9"/>
                  </a:cxn>
                </a:cxnLst>
                <a:rect l="0" t="0" r="r" b="b"/>
                <a:pathLst>
                  <a:path w="15" h="14">
                    <a:moveTo>
                      <a:pt x="6" y="0"/>
                    </a:moveTo>
                    <a:cubicBezTo>
                      <a:pt x="10" y="0"/>
                      <a:pt x="13" y="2"/>
                      <a:pt x="14" y="6"/>
                    </a:cubicBezTo>
                    <a:cubicBezTo>
                      <a:pt x="15" y="9"/>
                      <a:pt x="12" y="13"/>
                      <a:pt x="9" y="14"/>
                    </a:cubicBezTo>
                    <a:cubicBezTo>
                      <a:pt x="5" y="14"/>
                      <a:pt x="2" y="12"/>
                      <a:pt x="1" y="8"/>
                    </a:cubicBezTo>
                    <a:cubicBezTo>
                      <a:pt x="0" y="5"/>
                      <a:pt x="3" y="1"/>
                      <a:pt x="6" y="0"/>
                    </a:cubicBezTo>
                    <a:close/>
                  </a:path>
                </a:pathLst>
              </a:custGeom>
              <a:solidFill>
                <a:srgbClr val="FFFFFF"/>
              </a:solidFill>
              <a:ln w="6350" cap="flat" cmpd="sng">
                <a:solidFill>
                  <a:schemeClr val="bg1">
                    <a:lumMod val="50000"/>
                  </a:schemeClr>
                </a:solidFill>
                <a:prstDash val="solid"/>
                <a:miter lim="800000"/>
                <a:headEnd/>
                <a:tailEnd/>
              </a:ln>
            </p:spPr>
            <p:txBody>
              <a:bodyPr vert="horz" wrap="square" lIns="68580" tIns="34290" rIns="68580" bIns="34290" numCol="1" anchor="t" anchorCtr="0" compatLnSpc="1">
                <a:prstTxWarp prst="textNoShape">
                  <a:avLst/>
                </a:prstTxWarp>
              </a:bodyPr>
              <a:lstStyle/>
              <a:p>
                <a:pPr defTabSz="342900">
                  <a:defRPr/>
                </a:pPr>
                <a:endParaRPr lang="en-US" sz="1350" dirty="0">
                  <a:solidFill>
                    <a:srgbClr val="124191"/>
                  </a:solidFill>
                  <a:latin typeface="Nokia Pure Text Light"/>
                </a:endParaRPr>
              </a:p>
            </p:txBody>
          </p:sp>
        </p:grpSp>
        <p:sp>
          <p:nvSpPr>
            <p:cNvPr id="115" name="Freeform 163">
              <a:extLst>
                <a:ext uri="{FF2B5EF4-FFF2-40B4-BE49-F238E27FC236}">
                  <a16:creationId xmlns:a16="http://schemas.microsoft.com/office/drawing/2014/main" id="{9930429F-9F18-43C7-8A2C-DF91C3FA6418}"/>
                </a:ext>
              </a:extLst>
            </p:cNvPr>
            <p:cNvSpPr>
              <a:spLocks noChangeAspect="1" noEditPoints="1"/>
            </p:cNvSpPr>
            <p:nvPr/>
          </p:nvSpPr>
          <p:spPr bwMode="auto">
            <a:xfrm>
              <a:off x="2696650" y="1000530"/>
              <a:ext cx="331333" cy="333362"/>
            </a:xfrm>
            <a:custGeom>
              <a:avLst/>
              <a:gdLst>
                <a:gd name="T0" fmla="*/ 187 w 490"/>
                <a:gd name="T1" fmla="*/ 433 h 493"/>
                <a:gd name="T2" fmla="*/ 245 w 490"/>
                <a:gd name="T3" fmla="*/ 433 h 493"/>
                <a:gd name="T4" fmla="*/ 245 w 490"/>
                <a:gd name="T5" fmla="*/ 369 h 493"/>
                <a:gd name="T6" fmla="*/ 187 w 490"/>
                <a:gd name="T7" fmla="*/ 369 h 493"/>
                <a:gd name="T8" fmla="*/ 187 w 490"/>
                <a:gd name="T9" fmla="*/ 433 h 493"/>
                <a:gd name="T10" fmla="*/ 64 w 490"/>
                <a:gd name="T11" fmla="*/ 433 h 493"/>
                <a:gd name="T12" fmla="*/ 123 w 490"/>
                <a:gd name="T13" fmla="*/ 433 h 493"/>
                <a:gd name="T14" fmla="*/ 123 w 490"/>
                <a:gd name="T15" fmla="*/ 369 h 493"/>
                <a:gd name="T16" fmla="*/ 64 w 490"/>
                <a:gd name="T17" fmla="*/ 369 h 493"/>
                <a:gd name="T18" fmla="*/ 64 w 490"/>
                <a:gd name="T19" fmla="*/ 433 h 493"/>
                <a:gd name="T20" fmla="*/ 397 w 490"/>
                <a:gd name="T21" fmla="*/ 493 h 493"/>
                <a:gd name="T22" fmla="*/ 397 w 490"/>
                <a:gd name="T23" fmla="*/ 369 h 493"/>
                <a:gd name="T24" fmla="*/ 324 w 490"/>
                <a:gd name="T25" fmla="*/ 369 h 493"/>
                <a:gd name="T26" fmla="*/ 324 w 490"/>
                <a:gd name="T27" fmla="*/ 493 h 493"/>
                <a:gd name="T28" fmla="*/ 0 w 490"/>
                <a:gd name="T29" fmla="*/ 493 h 493"/>
                <a:gd name="T30" fmla="*/ 0 w 490"/>
                <a:gd name="T31" fmla="*/ 183 h 493"/>
                <a:gd name="T32" fmla="*/ 123 w 490"/>
                <a:gd name="T33" fmla="*/ 246 h 493"/>
                <a:gd name="T34" fmla="*/ 123 w 490"/>
                <a:gd name="T35" fmla="*/ 183 h 493"/>
                <a:gd name="T36" fmla="*/ 245 w 490"/>
                <a:gd name="T37" fmla="*/ 246 h 493"/>
                <a:gd name="T38" fmla="*/ 245 w 490"/>
                <a:gd name="T39" fmla="*/ 183 h 493"/>
                <a:gd name="T40" fmla="*/ 368 w 490"/>
                <a:gd name="T41" fmla="*/ 246 h 493"/>
                <a:gd name="T42" fmla="*/ 427 w 490"/>
                <a:gd name="T43" fmla="*/ 0 h 493"/>
                <a:gd name="T44" fmla="*/ 490 w 490"/>
                <a:gd name="T45" fmla="*/ 0 h 493"/>
                <a:gd name="T46" fmla="*/ 490 w 490"/>
                <a:gd name="T47" fmla="*/ 306 h 493"/>
                <a:gd name="T48" fmla="*/ 490 w 490"/>
                <a:gd name="T49" fmla="*/ 493 h 493"/>
                <a:gd name="T50" fmla="*/ 397 w 490"/>
                <a:gd name="T51" fmla="*/ 493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90" h="493">
                  <a:moveTo>
                    <a:pt x="187" y="433"/>
                  </a:moveTo>
                  <a:lnTo>
                    <a:pt x="245" y="433"/>
                  </a:lnTo>
                  <a:lnTo>
                    <a:pt x="245" y="369"/>
                  </a:lnTo>
                  <a:lnTo>
                    <a:pt x="187" y="369"/>
                  </a:lnTo>
                  <a:lnTo>
                    <a:pt x="187" y="433"/>
                  </a:lnTo>
                  <a:close/>
                  <a:moveTo>
                    <a:pt x="64" y="433"/>
                  </a:moveTo>
                  <a:lnTo>
                    <a:pt x="123" y="433"/>
                  </a:lnTo>
                  <a:lnTo>
                    <a:pt x="123" y="369"/>
                  </a:lnTo>
                  <a:lnTo>
                    <a:pt x="64" y="369"/>
                  </a:lnTo>
                  <a:lnTo>
                    <a:pt x="64" y="433"/>
                  </a:lnTo>
                  <a:close/>
                  <a:moveTo>
                    <a:pt x="397" y="493"/>
                  </a:moveTo>
                  <a:lnTo>
                    <a:pt x="397" y="369"/>
                  </a:lnTo>
                  <a:lnTo>
                    <a:pt x="324" y="369"/>
                  </a:lnTo>
                  <a:lnTo>
                    <a:pt x="324" y="493"/>
                  </a:lnTo>
                  <a:lnTo>
                    <a:pt x="0" y="493"/>
                  </a:lnTo>
                  <a:lnTo>
                    <a:pt x="0" y="183"/>
                  </a:lnTo>
                  <a:lnTo>
                    <a:pt x="123" y="246"/>
                  </a:lnTo>
                  <a:lnTo>
                    <a:pt x="123" y="183"/>
                  </a:lnTo>
                  <a:lnTo>
                    <a:pt x="245" y="246"/>
                  </a:lnTo>
                  <a:lnTo>
                    <a:pt x="245" y="183"/>
                  </a:lnTo>
                  <a:lnTo>
                    <a:pt x="368" y="246"/>
                  </a:lnTo>
                  <a:lnTo>
                    <a:pt x="427" y="0"/>
                  </a:lnTo>
                  <a:lnTo>
                    <a:pt x="490" y="0"/>
                  </a:lnTo>
                  <a:lnTo>
                    <a:pt x="490" y="306"/>
                  </a:lnTo>
                  <a:lnTo>
                    <a:pt x="490" y="493"/>
                  </a:lnTo>
                  <a:lnTo>
                    <a:pt x="397" y="493"/>
                  </a:lnTo>
                  <a:close/>
                </a:path>
              </a:pathLst>
            </a:custGeom>
            <a:noFill/>
            <a:ln w="9525"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defRPr/>
              </a:pPr>
              <a:endParaRPr lang="en-US" sz="1350" dirty="0">
                <a:solidFill>
                  <a:srgbClr val="124191"/>
                </a:solidFill>
                <a:latin typeface="Nokia Pure Text Light"/>
              </a:endParaRPr>
            </a:p>
          </p:txBody>
        </p:sp>
        <p:grpSp>
          <p:nvGrpSpPr>
            <p:cNvPr id="116" name="Group 115">
              <a:extLst>
                <a:ext uri="{FF2B5EF4-FFF2-40B4-BE49-F238E27FC236}">
                  <a16:creationId xmlns:a16="http://schemas.microsoft.com/office/drawing/2014/main" id="{524C56BA-602C-474C-9110-BF09A768CB0F}"/>
                </a:ext>
              </a:extLst>
            </p:cNvPr>
            <p:cNvGrpSpPr>
              <a:grpSpLocks noChangeAspect="1"/>
            </p:cNvGrpSpPr>
            <p:nvPr/>
          </p:nvGrpSpPr>
          <p:grpSpPr bwMode="auto">
            <a:xfrm>
              <a:off x="2936155" y="1157771"/>
              <a:ext cx="520632" cy="554465"/>
              <a:chOff x="2934" y="161"/>
              <a:chExt cx="754" cy="803"/>
            </a:xfrm>
          </p:grpSpPr>
          <p:sp>
            <p:nvSpPr>
              <p:cNvPr id="143" name="Freeform 125">
                <a:extLst>
                  <a:ext uri="{FF2B5EF4-FFF2-40B4-BE49-F238E27FC236}">
                    <a16:creationId xmlns:a16="http://schemas.microsoft.com/office/drawing/2014/main" id="{9E0BEB3B-6412-4D79-8DD4-82E976211068}"/>
                  </a:ext>
                </a:extLst>
              </p:cNvPr>
              <p:cNvSpPr>
                <a:spLocks/>
              </p:cNvSpPr>
              <p:nvPr/>
            </p:nvSpPr>
            <p:spPr bwMode="auto">
              <a:xfrm>
                <a:off x="3137" y="564"/>
                <a:ext cx="243" cy="400"/>
              </a:xfrm>
              <a:custGeom>
                <a:avLst/>
                <a:gdLst>
                  <a:gd name="T0" fmla="*/ 243 w 243"/>
                  <a:gd name="T1" fmla="*/ 400 h 400"/>
                  <a:gd name="T2" fmla="*/ 114 w 243"/>
                  <a:gd name="T3" fmla="*/ 0 h 400"/>
                  <a:gd name="T4" fmla="*/ 0 w 243"/>
                  <a:gd name="T5" fmla="*/ 352 h 400"/>
                </a:gdLst>
                <a:ahLst/>
                <a:cxnLst>
                  <a:cxn ang="0">
                    <a:pos x="T0" y="T1"/>
                  </a:cxn>
                  <a:cxn ang="0">
                    <a:pos x="T2" y="T3"/>
                  </a:cxn>
                  <a:cxn ang="0">
                    <a:pos x="T4" y="T5"/>
                  </a:cxn>
                </a:cxnLst>
                <a:rect l="0" t="0" r="r" b="b"/>
                <a:pathLst>
                  <a:path w="243" h="400">
                    <a:moveTo>
                      <a:pt x="243" y="400"/>
                    </a:moveTo>
                    <a:lnTo>
                      <a:pt x="114" y="0"/>
                    </a:lnTo>
                    <a:lnTo>
                      <a:pt x="0" y="352"/>
                    </a:lnTo>
                  </a:path>
                </a:pathLst>
              </a:custGeom>
              <a:noFill/>
              <a:ln w="9525" cap="rnd" cmpd="sng">
                <a:solidFill>
                  <a:schemeClr val="bg1">
                    <a:lumMod val="50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defRPr/>
                </a:pPr>
                <a:endParaRPr lang="en-US" sz="1350" dirty="0">
                  <a:solidFill>
                    <a:srgbClr val="124191"/>
                  </a:solidFill>
                  <a:latin typeface="Nokia Pure Text Light"/>
                </a:endParaRPr>
              </a:p>
            </p:txBody>
          </p:sp>
          <p:sp>
            <p:nvSpPr>
              <p:cNvPr id="144" name="Oval 143">
                <a:extLst>
                  <a:ext uri="{FF2B5EF4-FFF2-40B4-BE49-F238E27FC236}">
                    <a16:creationId xmlns:a16="http://schemas.microsoft.com/office/drawing/2014/main" id="{DBE3F7E9-0E8F-4324-9AEF-BF8BE7393B07}"/>
                  </a:ext>
                </a:extLst>
              </p:cNvPr>
              <p:cNvSpPr>
                <a:spLocks noChangeArrowheads="1"/>
              </p:cNvSpPr>
              <p:nvPr/>
            </p:nvSpPr>
            <p:spPr bwMode="auto">
              <a:xfrm>
                <a:off x="3056" y="585"/>
                <a:ext cx="60" cy="60"/>
              </a:xfrm>
              <a:prstGeom prst="ellipse">
                <a:avLst/>
              </a:prstGeom>
              <a:noFill/>
              <a:ln w="9525" cap="flat" cmpd="sng">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defRPr/>
                </a:pPr>
                <a:endParaRPr lang="en-US" sz="1350" dirty="0">
                  <a:solidFill>
                    <a:srgbClr val="124191"/>
                  </a:solidFill>
                  <a:latin typeface="Nokia Pure Text Light"/>
                </a:endParaRPr>
              </a:p>
            </p:txBody>
          </p:sp>
          <p:sp>
            <p:nvSpPr>
              <p:cNvPr id="145" name="Oval 144">
                <a:extLst>
                  <a:ext uri="{FF2B5EF4-FFF2-40B4-BE49-F238E27FC236}">
                    <a16:creationId xmlns:a16="http://schemas.microsoft.com/office/drawing/2014/main" id="{7FBD50FF-8201-4E12-82F3-25F3B6C1915D}"/>
                  </a:ext>
                </a:extLst>
              </p:cNvPr>
              <p:cNvSpPr>
                <a:spLocks noChangeArrowheads="1"/>
              </p:cNvSpPr>
              <p:nvPr/>
            </p:nvSpPr>
            <p:spPr bwMode="auto">
              <a:xfrm>
                <a:off x="3224" y="510"/>
                <a:ext cx="54" cy="54"/>
              </a:xfrm>
              <a:prstGeom prst="ellipse">
                <a:avLst/>
              </a:prstGeom>
              <a:noFill/>
              <a:ln w="9525" cap="flat" cmpd="sng">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defRPr/>
                </a:pPr>
                <a:endParaRPr lang="en-US" sz="1350" dirty="0">
                  <a:solidFill>
                    <a:srgbClr val="124191"/>
                  </a:solidFill>
                  <a:latin typeface="Nokia Pure Text Light"/>
                </a:endParaRPr>
              </a:p>
            </p:txBody>
          </p:sp>
          <p:sp>
            <p:nvSpPr>
              <p:cNvPr id="146" name="Freeform 129">
                <a:extLst>
                  <a:ext uri="{FF2B5EF4-FFF2-40B4-BE49-F238E27FC236}">
                    <a16:creationId xmlns:a16="http://schemas.microsoft.com/office/drawing/2014/main" id="{17E947E3-151F-4AAC-BA21-85AF25E30C55}"/>
                  </a:ext>
                </a:extLst>
              </p:cNvPr>
              <p:cNvSpPr>
                <a:spLocks/>
              </p:cNvSpPr>
              <p:nvPr/>
            </p:nvSpPr>
            <p:spPr bwMode="auto">
              <a:xfrm>
                <a:off x="3175" y="161"/>
                <a:ext cx="513" cy="406"/>
              </a:xfrm>
              <a:custGeom>
                <a:avLst/>
                <a:gdLst>
                  <a:gd name="T0" fmla="*/ 0 w 76"/>
                  <a:gd name="T1" fmla="*/ 52 h 60"/>
                  <a:gd name="T2" fmla="*/ 51 w 76"/>
                  <a:gd name="T3" fmla="*/ 27 h 60"/>
                  <a:gd name="T4" fmla="*/ 50 w 76"/>
                  <a:gd name="T5" fmla="*/ 16 h 60"/>
                  <a:gd name="T6" fmla="*/ 65 w 76"/>
                  <a:gd name="T7" fmla="*/ 21 h 60"/>
                  <a:gd name="T8" fmla="*/ 68 w 76"/>
                  <a:gd name="T9" fmla="*/ 47 h 60"/>
                  <a:gd name="T10" fmla="*/ 55 w 76"/>
                  <a:gd name="T11" fmla="*/ 34 h 60"/>
                  <a:gd name="T12" fmla="*/ 1 w 76"/>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76" h="60">
                    <a:moveTo>
                      <a:pt x="0" y="52"/>
                    </a:moveTo>
                    <a:cubicBezTo>
                      <a:pt x="51" y="27"/>
                      <a:pt x="51" y="27"/>
                      <a:pt x="51" y="27"/>
                    </a:cubicBezTo>
                    <a:cubicBezTo>
                      <a:pt x="50" y="16"/>
                      <a:pt x="50" y="16"/>
                      <a:pt x="50" y="16"/>
                    </a:cubicBezTo>
                    <a:cubicBezTo>
                      <a:pt x="50" y="16"/>
                      <a:pt x="49" y="0"/>
                      <a:pt x="65" y="21"/>
                    </a:cubicBezTo>
                    <a:cubicBezTo>
                      <a:pt x="74" y="33"/>
                      <a:pt x="76" y="55"/>
                      <a:pt x="68" y="47"/>
                    </a:cubicBezTo>
                    <a:cubicBezTo>
                      <a:pt x="55" y="34"/>
                      <a:pt x="55" y="34"/>
                      <a:pt x="55" y="34"/>
                    </a:cubicBezTo>
                    <a:cubicBezTo>
                      <a:pt x="1" y="60"/>
                      <a:pt x="1" y="60"/>
                      <a:pt x="1" y="60"/>
                    </a:cubicBezTo>
                  </a:path>
                </a:pathLst>
              </a:custGeom>
              <a:noFill/>
              <a:ln w="9525" cap="flat" cmpd="sng">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defRPr/>
                </a:pPr>
                <a:endParaRPr lang="en-US" sz="1350" dirty="0">
                  <a:solidFill>
                    <a:srgbClr val="124191"/>
                  </a:solidFill>
                  <a:latin typeface="Nokia Pure Text Light"/>
                </a:endParaRPr>
              </a:p>
            </p:txBody>
          </p:sp>
          <p:sp>
            <p:nvSpPr>
              <p:cNvPr id="147" name="Line 76">
                <a:extLst>
                  <a:ext uri="{FF2B5EF4-FFF2-40B4-BE49-F238E27FC236}">
                    <a16:creationId xmlns:a16="http://schemas.microsoft.com/office/drawing/2014/main" id="{3F016D88-FB83-47C4-98E6-A02B4187A772}"/>
                  </a:ext>
                </a:extLst>
              </p:cNvPr>
              <p:cNvSpPr>
                <a:spLocks noChangeShapeType="1"/>
              </p:cNvSpPr>
              <p:nvPr/>
            </p:nvSpPr>
            <p:spPr bwMode="auto">
              <a:xfrm>
                <a:off x="3211" y="693"/>
                <a:ext cx="81" cy="0"/>
              </a:xfrm>
              <a:prstGeom prst="line">
                <a:avLst/>
              </a:prstGeom>
              <a:noFill/>
              <a:ln w="9525" cap="flat" cmpd="sng">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342900">
                  <a:defRPr/>
                </a:pPr>
                <a:endParaRPr lang="en-US" sz="1350" dirty="0">
                  <a:solidFill>
                    <a:srgbClr val="124191"/>
                  </a:solidFill>
                  <a:latin typeface="Nokia Pure Text Light"/>
                </a:endParaRPr>
              </a:p>
            </p:txBody>
          </p:sp>
          <p:sp>
            <p:nvSpPr>
              <p:cNvPr id="148" name="Line 77">
                <a:extLst>
                  <a:ext uri="{FF2B5EF4-FFF2-40B4-BE49-F238E27FC236}">
                    <a16:creationId xmlns:a16="http://schemas.microsoft.com/office/drawing/2014/main" id="{4DAD8364-CB91-4C6D-B547-CE9EE3D31A81}"/>
                  </a:ext>
                </a:extLst>
              </p:cNvPr>
              <p:cNvSpPr>
                <a:spLocks noChangeShapeType="1"/>
              </p:cNvSpPr>
              <p:nvPr/>
            </p:nvSpPr>
            <p:spPr bwMode="auto">
              <a:xfrm>
                <a:off x="3177" y="794"/>
                <a:ext cx="149" cy="0"/>
              </a:xfrm>
              <a:prstGeom prst="line">
                <a:avLst/>
              </a:prstGeom>
              <a:noFill/>
              <a:ln w="9525" cap="flat" cmpd="sng">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342900">
                  <a:defRPr/>
                </a:pPr>
                <a:endParaRPr lang="en-US" sz="1350" dirty="0">
                  <a:solidFill>
                    <a:srgbClr val="124191"/>
                  </a:solidFill>
                  <a:latin typeface="Nokia Pure Text Light"/>
                </a:endParaRPr>
              </a:p>
            </p:txBody>
          </p:sp>
          <p:sp>
            <p:nvSpPr>
              <p:cNvPr id="149" name="Line 78">
                <a:extLst>
                  <a:ext uri="{FF2B5EF4-FFF2-40B4-BE49-F238E27FC236}">
                    <a16:creationId xmlns:a16="http://schemas.microsoft.com/office/drawing/2014/main" id="{51D3CC6D-FC92-4FE3-96FD-651F022A1D76}"/>
                  </a:ext>
                </a:extLst>
              </p:cNvPr>
              <p:cNvSpPr>
                <a:spLocks noChangeShapeType="1"/>
              </p:cNvSpPr>
              <p:nvPr/>
            </p:nvSpPr>
            <p:spPr bwMode="auto">
              <a:xfrm>
                <a:off x="3143" y="896"/>
                <a:ext cx="216" cy="0"/>
              </a:xfrm>
              <a:prstGeom prst="line">
                <a:avLst/>
              </a:prstGeom>
              <a:noFill/>
              <a:ln w="9525" cap="flat" cmpd="sng">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342900">
                  <a:defRPr/>
                </a:pPr>
                <a:endParaRPr lang="en-US" sz="1350" dirty="0">
                  <a:solidFill>
                    <a:srgbClr val="124191"/>
                  </a:solidFill>
                  <a:latin typeface="Nokia Pure Text Light"/>
                </a:endParaRPr>
              </a:p>
            </p:txBody>
          </p:sp>
          <p:sp>
            <p:nvSpPr>
              <p:cNvPr id="150" name="Line 79">
                <a:extLst>
                  <a:ext uri="{FF2B5EF4-FFF2-40B4-BE49-F238E27FC236}">
                    <a16:creationId xmlns:a16="http://schemas.microsoft.com/office/drawing/2014/main" id="{A538CA3F-C8C4-43EF-BE3D-03F0681833DE}"/>
                  </a:ext>
                </a:extLst>
              </p:cNvPr>
              <p:cNvSpPr>
                <a:spLocks noChangeShapeType="1"/>
              </p:cNvSpPr>
              <p:nvPr/>
            </p:nvSpPr>
            <p:spPr bwMode="auto">
              <a:xfrm>
                <a:off x="3062" y="632"/>
                <a:ext cx="0" cy="284"/>
              </a:xfrm>
              <a:prstGeom prst="line">
                <a:avLst/>
              </a:prstGeom>
              <a:noFill/>
              <a:ln w="9525" cap="flat" cmpd="sng">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342900">
                  <a:defRPr/>
                </a:pPr>
                <a:endParaRPr lang="en-US" sz="1350" dirty="0">
                  <a:solidFill>
                    <a:srgbClr val="124191"/>
                  </a:solidFill>
                  <a:latin typeface="Nokia Pure Text Light"/>
                </a:endParaRPr>
              </a:p>
            </p:txBody>
          </p:sp>
          <p:sp>
            <p:nvSpPr>
              <p:cNvPr id="151" name="Line 80">
                <a:extLst>
                  <a:ext uri="{FF2B5EF4-FFF2-40B4-BE49-F238E27FC236}">
                    <a16:creationId xmlns:a16="http://schemas.microsoft.com/office/drawing/2014/main" id="{33EDF36B-39FC-4E7F-A6B3-83F5F87673A7}"/>
                  </a:ext>
                </a:extLst>
              </p:cNvPr>
              <p:cNvSpPr>
                <a:spLocks noChangeShapeType="1"/>
              </p:cNvSpPr>
              <p:nvPr/>
            </p:nvSpPr>
            <p:spPr bwMode="auto">
              <a:xfrm>
                <a:off x="3110" y="632"/>
                <a:ext cx="0" cy="284"/>
              </a:xfrm>
              <a:prstGeom prst="line">
                <a:avLst/>
              </a:prstGeom>
              <a:noFill/>
              <a:ln w="9525" cap="flat" cmpd="sng">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342900">
                  <a:defRPr/>
                </a:pPr>
                <a:endParaRPr lang="en-US" sz="1350" dirty="0">
                  <a:solidFill>
                    <a:srgbClr val="124191"/>
                  </a:solidFill>
                  <a:latin typeface="Nokia Pure Text Light"/>
                </a:endParaRPr>
              </a:p>
            </p:txBody>
          </p:sp>
          <p:sp>
            <p:nvSpPr>
              <p:cNvPr id="152" name="Rectangle 151">
                <a:extLst>
                  <a:ext uri="{FF2B5EF4-FFF2-40B4-BE49-F238E27FC236}">
                    <a16:creationId xmlns:a16="http://schemas.microsoft.com/office/drawing/2014/main" id="{32B2F465-458E-4256-B209-E877B7486965}"/>
                  </a:ext>
                </a:extLst>
              </p:cNvPr>
              <p:cNvSpPr>
                <a:spLocks noChangeArrowheads="1"/>
              </p:cNvSpPr>
              <p:nvPr/>
            </p:nvSpPr>
            <p:spPr bwMode="auto">
              <a:xfrm>
                <a:off x="3002" y="916"/>
                <a:ext cx="162" cy="48"/>
              </a:xfrm>
              <a:prstGeom prst="rect">
                <a:avLst/>
              </a:prstGeom>
              <a:noFill/>
              <a:ln w="9525" cap="flat" cmpd="sng">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defRPr/>
                </a:pPr>
                <a:endParaRPr lang="en-US" sz="1350" dirty="0">
                  <a:solidFill>
                    <a:srgbClr val="124191"/>
                  </a:solidFill>
                  <a:latin typeface="Nokia Pure Text Light"/>
                </a:endParaRPr>
              </a:p>
            </p:txBody>
          </p:sp>
          <p:sp>
            <p:nvSpPr>
              <p:cNvPr id="153" name="Line 82">
                <a:extLst>
                  <a:ext uri="{FF2B5EF4-FFF2-40B4-BE49-F238E27FC236}">
                    <a16:creationId xmlns:a16="http://schemas.microsoft.com/office/drawing/2014/main" id="{7CA3126C-01DC-4896-AE60-C9DEA6F0A0D2}"/>
                  </a:ext>
                </a:extLst>
              </p:cNvPr>
              <p:cNvSpPr>
                <a:spLocks noChangeShapeType="1"/>
              </p:cNvSpPr>
              <p:nvPr/>
            </p:nvSpPr>
            <p:spPr bwMode="auto">
              <a:xfrm>
                <a:off x="3575" y="564"/>
                <a:ext cx="0" cy="312"/>
              </a:xfrm>
              <a:prstGeom prst="line">
                <a:avLst/>
              </a:prstGeom>
              <a:noFill/>
              <a:ln w="9525" cap="flat" cmpd="sng">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342900">
                  <a:defRPr/>
                </a:pPr>
                <a:endParaRPr lang="en-US" sz="1350" dirty="0">
                  <a:solidFill>
                    <a:srgbClr val="124191"/>
                  </a:solidFill>
                  <a:latin typeface="Nokia Pure Text Light"/>
                </a:endParaRPr>
              </a:p>
            </p:txBody>
          </p:sp>
          <p:sp>
            <p:nvSpPr>
              <p:cNvPr id="154" name="Line 83">
                <a:extLst>
                  <a:ext uri="{FF2B5EF4-FFF2-40B4-BE49-F238E27FC236}">
                    <a16:creationId xmlns:a16="http://schemas.microsoft.com/office/drawing/2014/main" id="{E6273612-6581-4D0E-BF7E-7B85E7D57EC8}"/>
                  </a:ext>
                </a:extLst>
              </p:cNvPr>
              <p:cNvSpPr>
                <a:spLocks noChangeShapeType="1"/>
              </p:cNvSpPr>
              <p:nvPr/>
            </p:nvSpPr>
            <p:spPr bwMode="auto">
              <a:xfrm>
                <a:off x="3575" y="930"/>
                <a:ext cx="0" cy="34"/>
              </a:xfrm>
              <a:prstGeom prst="line">
                <a:avLst/>
              </a:prstGeom>
              <a:noFill/>
              <a:ln w="9525" cap="flat" cmpd="sng">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342900">
                  <a:defRPr/>
                </a:pPr>
                <a:endParaRPr lang="en-US" sz="1350" dirty="0">
                  <a:solidFill>
                    <a:srgbClr val="124191"/>
                  </a:solidFill>
                  <a:latin typeface="Nokia Pure Text Light"/>
                </a:endParaRPr>
              </a:p>
            </p:txBody>
          </p:sp>
          <p:sp>
            <p:nvSpPr>
              <p:cNvPr id="155" name="Oval 154">
                <a:extLst>
                  <a:ext uri="{FF2B5EF4-FFF2-40B4-BE49-F238E27FC236}">
                    <a16:creationId xmlns:a16="http://schemas.microsoft.com/office/drawing/2014/main" id="{9AF901D2-798C-4F23-AB02-8140927B51BB}"/>
                  </a:ext>
                </a:extLst>
              </p:cNvPr>
              <p:cNvSpPr>
                <a:spLocks noChangeArrowheads="1"/>
              </p:cNvSpPr>
              <p:nvPr/>
            </p:nvSpPr>
            <p:spPr bwMode="auto">
              <a:xfrm>
                <a:off x="3548" y="876"/>
                <a:ext cx="48" cy="54"/>
              </a:xfrm>
              <a:prstGeom prst="ellipse">
                <a:avLst/>
              </a:prstGeom>
              <a:noFill/>
              <a:ln w="9525" cap="flat" cmpd="sng">
                <a:solidFill>
                  <a:schemeClr val="bg1">
                    <a:lumMod val="5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defRPr/>
                </a:pPr>
                <a:endParaRPr lang="en-US" sz="1350" dirty="0">
                  <a:solidFill>
                    <a:srgbClr val="124191"/>
                  </a:solidFill>
                  <a:latin typeface="Nokia Pure Text Light"/>
                </a:endParaRPr>
              </a:p>
            </p:txBody>
          </p:sp>
          <p:sp>
            <p:nvSpPr>
              <p:cNvPr id="156" name="Line 85">
                <a:extLst>
                  <a:ext uri="{FF2B5EF4-FFF2-40B4-BE49-F238E27FC236}">
                    <a16:creationId xmlns:a16="http://schemas.microsoft.com/office/drawing/2014/main" id="{226DF812-35D4-4898-B1CF-3C9531757F0E}"/>
                  </a:ext>
                </a:extLst>
              </p:cNvPr>
              <p:cNvSpPr>
                <a:spLocks noChangeShapeType="1"/>
              </p:cNvSpPr>
              <p:nvPr/>
            </p:nvSpPr>
            <p:spPr bwMode="auto">
              <a:xfrm>
                <a:off x="2934" y="964"/>
                <a:ext cx="709" cy="0"/>
              </a:xfrm>
              <a:prstGeom prst="line">
                <a:avLst/>
              </a:prstGeom>
              <a:noFill/>
              <a:ln w="9525" cap="flat" cmpd="sng">
                <a:solidFill>
                  <a:schemeClr val="bg1">
                    <a:lumMod val="50000"/>
                  </a:schemeClr>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342900">
                  <a:defRPr/>
                </a:pPr>
                <a:endParaRPr lang="en-US" sz="1350" dirty="0">
                  <a:solidFill>
                    <a:srgbClr val="124191"/>
                  </a:solidFill>
                  <a:latin typeface="Nokia Pure Text Light"/>
                </a:endParaRPr>
              </a:p>
            </p:txBody>
          </p:sp>
        </p:grpSp>
        <p:grpSp>
          <p:nvGrpSpPr>
            <p:cNvPr id="117" name="Group 116">
              <a:extLst>
                <a:ext uri="{FF2B5EF4-FFF2-40B4-BE49-F238E27FC236}">
                  <a16:creationId xmlns:a16="http://schemas.microsoft.com/office/drawing/2014/main" id="{09926F6C-955E-4CD3-9D69-3E38DDD4190D}"/>
                </a:ext>
              </a:extLst>
            </p:cNvPr>
            <p:cNvGrpSpPr/>
            <p:nvPr/>
          </p:nvGrpSpPr>
          <p:grpSpPr>
            <a:xfrm>
              <a:off x="1844305" y="801711"/>
              <a:ext cx="429861" cy="198819"/>
              <a:chOff x="7055180" y="1081731"/>
              <a:chExt cx="429861" cy="198819"/>
            </a:xfrm>
          </p:grpSpPr>
          <p:sp>
            <p:nvSpPr>
              <p:cNvPr id="140" name="Freeform 116">
                <a:extLst>
                  <a:ext uri="{FF2B5EF4-FFF2-40B4-BE49-F238E27FC236}">
                    <a16:creationId xmlns:a16="http://schemas.microsoft.com/office/drawing/2014/main" id="{C667D604-0D82-44AC-BA1F-8B3DFBAB8C30}"/>
                  </a:ext>
                </a:extLst>
              </p:cNvPr>
              <p:cNvSpPr>
                <a:spLocks/>
              </p:cNvSpPr>
              <p:nvPr/>
            </p:nvSpPr>
            <p:spPr bwMode="auto">
              <a:xfrm>
                <a:off x="7055180" y="1081731"/>
                <a:ext cx="429861" cy="168653"/>
              </a:xfrm>
              <a:custGeom>
                <a:avLst/>
                <a:gdLst>
                  <a:gd name="T0" fmla="*/ 0 w 128"/>
                  <a:gd name="T1" fmla="*/ 25 h 50"/>
                  <a:gd name="T2" fmla="*/ 8 w 128"/>
                  <a:gd name="T3" fmla="*/ 14 h 50"/>
                  <a:gd name="T4" fmla="*/ 33 w 128"/>
                  <a:gd name="T5" fmla="*/ 0 h 50"/>
                  <a:gd name="T6" fmla="*/ 80 w 128"/>
                  <a:gd name="T7" fmla="*/ 0 h 50"/>
                  <a:gd name="T8" fmla="*/ 96 w 128"/>
                  <a:gd name="T9" fmla="*/ 25 h 50"/>
                  <a:gd name="T10" fmla="*/ 128 w 128"/>
                  <a:gd name="T11" fmla="*/ 25 h 50"/>
                  <a:gd name="T12" fmla="*/ 128 w 128"/>
                  <a:gd name="T13" fmla="*/ 50 h 50"/>
                  <a:gd name="T14" fmla="*/ 0 w 128"/>
                  <a:gd name="T15" fmla="*/ 50 h 50"/>
                  <a:gd name="T16" fmla="*/ 0 w 128"/>
                  <a:gd name="T17" fmla="*/ 2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8" h="50">
                    <a:moveTo>
                      <a:pt x="0" y="25"/>
                    </a:moveTo>
                    <a:cubicBezTo>
                      <a:pt x="8" y="14"/>
                      <a:pt x="8" y="14"/>
                      <a:pt x="8" y="14"/>
                    </a:cubicBezTo>
                    <a:cubicBezTo>
                      <a:pt x="13" y="5"/>
                      <a:pt x="23" y="0"/>
                      <a:pt x="33" y="0"/>
                    </a:cubicBezTo>
                    <a:cubicBezTo>
                      <a:pt x="80" y="0"/>
                      <a:pt x="80" y="0"/>
                      <a:pt x="80" y="0"/>
                    </a:cubicBezTo>
                    <a:cubicBezTo>
                      <a:pt x="96" y="25"/>
                      <a:pt x="96" y="25"/>
                      <a:pt x="96" y="25"/>
                    </a:cubicBezTo>
                    <a:cubicBezTo>
                      <a:pt x="128" y="25"/>
                      <a:pt x="128" y="25"/>
                      <a:pt x="128" y="25"/>
                    </a:cubicBezTo>
                    <a:cubicBezTo>
                      <a:pt x="128" y="50"/>
                      <a:pt x="128" y="50"/>
                      <a:pt x="128" y="50"/>
                    </a:cubicBezTo>
                    <a:cubicBezTo>
                      <a:pt x="0" y="50"/>
                      <a:pt x="0" y="50"/>
                      <a:pt x="0" y="50"/>
                    </a:cubicBezTo>
                    <a:lnTo>
                      <a:pt x="0" y="25"/>
                    </a:lnTo>
                    <a:close/>
                  </a:path>
                </a:pathLst>
              </a:custGeom>
              <a:noFill/>
              <a:ln w="7938" cap="flat">
                <a:solidFill>
                  <a:schemeClr val="tx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342900">
                  <a:defRPr/>
                </a:pPr>
                <a:endParaRPr lang="en-US" sz="1350" dirty="0">
                  <a:solidFill>
                    <a:srgbClr val="124191"/>
                  </a:solidFill>
                  <a:latin typeface="Nokia Pure Text Light"/>
                </a:endParaRPr>
              </a:p>
            </p:txBody>
          </p:sp>
          <p:sp>
            <p:nvSpPr>
              <p:cNvPr id="141" name="Oval 140">
                <a:extLst>
                  <a:ext uri="{FF2B5EF4-FFF2-40B4-BE49-F238E27FC236}">
                    <a16:creationId xmlns:a16="http://schemas.microsoft.com/office/drawing/2014/main" id="{0DB0FC7E-8349-4275-B1C5-DC20ADDDD74E}"/>
                  </a:ext>
                </a:extLst>
              </p:cNvPr>
              <p:cNvSpPr>
                <a:spLocks noChangeArrowheads="1"/>
              </p:cNvSpPr>
              <p:nvPr/>
            </p:nvSpPr>
            <p:spPr bwMode="auto">
              <a:xfrm>
                <a:off x="7099057" y="1209935"/>
                <a:ext cx="70615" cy="70615"/>
              </a:xfrm>
              <a:prstGeom prst="ellipse">
                <a:avLst/>
              </a:prstGeom>
              <a:solidFill>
                <a:srgbClr val="FFFFFF"/>
              </a:solidFill>
              <a:ln w="9525">
                <a:solidFill>
                  <a:schemeClr val="tx2"/>
                </a:solidFill>
                <a:round/>
                <a:headEnd/>
                <a:tailEnd/>
              </a:ln>
            </p:spPr>
            <p:txBody>
              <a:bodyPr vert="horz" wrap="square" lIns="68580" tIns="34290" rIns="68580" bIns="34290" numCol="1" anchor="t" anchorCtr="0" compatLnSpc="1">
                <a:prstTxWarp prst="textNoShape">
                  <a:avLst/>
                </a:prstTxWarp>
              </a:bodyPr>
              <a:lstStyle/>
              <a:p>
                <a:pPr defTabSz="342900">
                  <a:defRPr/>
                </a:pPr>
                <a:endParaRPr lang="en-US" sz="1350" dirty="0">
                  <a:solidFill>
                    <a:srgbClr val="124191"/>
                  </a:solidFill>
                  <a:latin typeface="Nokia Pure Text Light"/>
                </a:endParaRPr>
              </a:p>
            </p:txBody>
          </p:sp>
          <p:sp>
            <p:nvSpPr>
              <p:cNvPr id="142" name="Oval 141">
                <a:extLst>
                  <a:ext uri="{FF2B5EF4-FFF2-40B4-BE49-F238E27FC236}">
                    <a16:creationId xmlns:a16="http://schemas.microsoft.com/office/drawing/2014/main" id="{4B372CDB-CC18-413A-BE4E-ECC09DA83942}"/>
                  </a:ext>
                </a:extLst>
              </p:cNvPr>
              <p:cNvSpPr>
                <a:spLocks noChangeArrowheads="1"/>
              </p:cNvSpPr>
              <p:nvPr/>
            </p:nvSpPr>
            <p:spPr bwMode="auto">
              <a:xfrm>
                <a:off x="7360950" y="1209935"/>
                <a:ext cx="70615" cy="70615"/>
              </a:xfrm>
              <a:prstGeom prst="ellipse">
                <a:avLst/>
              </a:prstGeom>
              <a:solidFill>
                <a:srgbClr val="FFFFFF"/>
              </a:solidFill>
              <a:ln w="9525">
                <a:solidFill>
                  <a:schemeClr val="tx2"/>
                </a:solidFill>
                <a:round/>
                <a:headEnd/>
                <a:tailEnd/>
              </a:ln>
            </p:spPr>
            <p:txBody>
              <a:bodyPr vert="horz" wrap="square" lIns="68580" tIns="34290" rIns="68580" bIns="34290" numCol="1" anchor="t" anchorCtr="0" compatLnSpc="1">
                <a:prstTxWarp prst="textNoShape">
                  <a:avLst/>
                </a:prstTxWarp>
              </a:bodyPr>
              <a:lstStyle/>
              <a:p>
                <a:pPr defTabSz="342900">
                  <a:defRPr/>
                </a:pPr>
                <a:endParaRPr lang="en-US" sz="1350" dirty="0">
                  <a:solidFill>
                    <a:srgbClr val="124191"/>
                  </a:solidFill>
                  <a:latin typeface="Nokia Pure Text Light"/>
                </a:endParaRPr>
              </a:p>
            </p:txBody>
          </p:sp>
        </p:grpSp>
        <p:grpSp>
          <p:nvGrpSpPr>
            <p:cNvPr id="118" name="Group 117">
              <a:extLst>
                <a:ext uri="{FF2B5EF4-FFF2-40B4-BE49-F238E27FC236}">
                  <a16:creationId xmlns:a16="http://schemas.microsoft.com/office/drawing/2014/main" id="{B6711AF3-40EE-473C-AB43-AD3848C2CADC}"/>
                </a:ext>
              </a:extLst>
            </p:cNvPr>
            <p:cNvGrpSpPr>
              <a:grpSpLocks noChangeAspect="1"/>
            </p:cNvGrpSpPr>
            <p:nvPr/>
          </p:nvGrpSpPr>
          <p:grpSpPr bwMode="auto">
            <a:xfrm>
              <a:off x="640051" y="2899950"/>
              <a:ext cx="184057" cy="300147"/>
              <a:chOff x="2828" y="1184"/>
              <a:chExt cx="371" cy="605"/>
            </a:xfrm>
            <a:noFill/>
          </p:grpSpPr>
          <p:sp>
            <p:nvSpPr>
              <p:cNvPr id="129" name="Freeform 165">
                <a:extLst>
                  <a:ext uri="{FF2B5EF4-FFF2-40B4-BE49-F238E27FC236}">
                    <a16:creationId xmlns:a16="http://schemas.microsoft.com/office/drawing/2014/main" id="{44812E47-2466-417B-9DE8-69F05F64E932}"/>
                  </a:ext>
                </a:extLst>
              </p:cNvPr>
              <p:cNvSpPr>
                <a:spLocks/>
              </p:cNvSpPr>
              <p:nvPr/>
            </p:nvSpPr>
            <p:spPr bwMode="auto">
              <a:xfrm>
                <a:off x="2828" y="1294"/>
                <a:ext cx="334" cy="386"/>
              </a:xfrm>
              <a:custGeom>
                <a:avLst/>
                <a:gdLst>
                  <a:gd name="T0" fmla="*/ 38 w 46"/>
                  <a:gd name="T1" fmla="*/ 53 h 53"/>
                  <a:gd name="T2" fmla="*/ 7 w 46"/>
                  <a:gd name="T3" fmla="*/ 53 h 53"/>
                  <a:gd name="T4" fmla="*/ 0 w 46"/>
                  <a:gd name="T5" fmla="*/ 45 h 53"/>
                  <a:gd name="T6" fmla="*/ 0 w 46"/>
                  <a:gd name="T7" fmla="*/ 8 h 53"/>
                  <a:gd name="T8" fmla="*/ 7 w 46"/>
                  <a:gd name="T9" fmla="*/ 0 h 53"/>
                  <a:gd name="T10" fmla="*/ 38 w 46"/>
                  <a:gd name="T11" fmla="*/ 0 h 53"/>
                  <a:gd name="T12" fmla="*/ 46 w 46"/>
                  <a:gd name="T13" fmla="*/ 8 h 53"/>
                  <a:gd name="T14" fmla="*/ 46 w 46"/>
                  <a:gd name="T15" fmla="*/ 45 h 53"/>
                  <a:gd name="T16" fmla="*/ 38 w 46"/>
                  <a:gd name="T17"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 h="53">
                    <a:moveTo>
                      <a:pt x="38" y="53"/>
                    </a:moveTo>
                    <a:cubicBezTo>
                      <a:pt x="7" y="53"/>
                      <a:pt x="7" y="53"/>
                      <a:pt x="7" y="53"/>
                    </a:cubicBezTo>
                    <a:cubicBezTo>
                      <a:pt x="3" y="53"/>
                      <a:pt x="0" y="49"/>
                      <a:pt x="0" y="45"/>
                    </a:cubicBezTo>
                    <a:cubicBezTo>
                      <a:pt x="0" y="8"/>
                      <a:pt x="0" y="8"/>
                      <a:pt x="0" y="8"/>
                    </a:cubicBezTo>
                    <a:cubicBezTo>
                      <a:pt x="0" y="4"/>
                      <a:pt x="3" y="0"/>
                      <a:pt x="7" y="0"/>
                    </a:cubicBezTo>
                    <a:cubicBezTo>
                      <a:pt x="38" y="0"/>
                      <a:pt x="38" y="0"/>
                      <a:pt x="38" y="0"/>
                    </a:cubicBezTo>
                    <a:cubicBezTo>
                      <a:pt x="42" y="0"/>
                      <a:pt x="46" y="4"/>
                      <a:pt x="46" y="8"/>
                    </a:cubicBezTo>
                    <a:cubicBezTo>
                      <a:pt x="46" y="45"/>
                      <a:pt x="46" y="45"/>
                      <a:pt x="46" y="45"/>
                    </a:cubicBezTo>
                    <a:cubicBezTo>
                      <a:pt x="46" y="49"/>
                      <a:pt x="42" y="53"/>
                      <a:pt x="38" y="53"/>
                    </a:cubicBezTo>
                    <a:close/>
                  </a:path>
                </a:pathLst>
              </a:custGeom>
              <a:grpFill/>
              <a:ln w="9525" cap="flat" cmpd="sng">
                <a:solidFill>
                  <a:schemeClr val="bg1">
                    <a:lumMod val="50000"/>
                  </a:schemeClr>
                </a:solidFill>
                <a:prstDash val="solid"/>
                <a:miter lim="800000"/>
                <a:headEnd/>
                <a:tailEnd/>
              </a:ln>
            </p:spPr>
            <p:txBody>
              <a:bodyPr vert="horz" wrap="square" lIns="68580" tIns="34290" rIns="68580" bIns="34290" numCol="1" anchor="t" anchorCtr="0" compatLnSpc="1">
                <a:prstTxWarp prst="textNoShape">
                  <a:avLst/>
                </a:prstTxWarp>
              </a:bodyPr>
              <a:lstStyle/>
              <a:p>
                <a:pPr defTabSz="342900">
                  <a:defRPr/>
                </a:pPr>
                <a:endParaRPr lang="en-US" sz="1350" dirty="0">
                  <a:solidFill>
                    <a:srgbClr val="124191"/>
                  </a:solidFill>
                  <a:latin typeface="Nokia Pure Text Light"/>
                </a:endParaRPr>
              </a:p>
            </p:txBody>
          </p:sp>
          <p:sp>
            <p:nvSpPr>
              <p:cNvPr id="130" name="Freeform 166">
                <a:extLst>
                  <a:ext uri="{FF2B5EF4-FFF2-40B4-BE49-F238E27FC236}">
                    <a16:creationId xmlns:a16="http://schemas.microsoft.com/office/drawing/2014/main" id="{0736F1D1-FF9D-4B38-B437-F9AEE13DF820}"/>
                  </a:ext>
                </a:extLst>
              </p:cNvPr>
              <p:cNvSpPr>
                <a:spLocks/>
              </p:cNvSpPr>
              <p:nvPr/>
            </p:nvSpPr>
            <p:spPr bwMode="auto">
              <a:xfrm>
                <a:off x="2886" y="1184"/>
                <a:ext cx="211" cy="110"/>
              </a:xfrm>
              <a:custGeom>
                <a:avLst/>
                <a:gdLst>
                  <a:gd name="T0" fmla="*/ 0 w 29"/>
                  <a:gd name="T1" fmla="*/ 15 h 15"/>
                  <a:gd name="T2" fmla="*/ 1 w 29"/>
                  <a:gd name="T3" fmla="*/ 5 h 15"/>
                  <a:gd name="T4" fmla="*/ 6 w 29"/>
                  <a:gd name="T5" fmla="*/ 0 h 15"/>
                  <a:gd name="T6" fmla="*/ 24 w 29"/>
                  <a:gd name="T7" fmla="*/ 0 h 15"/>
                  <a:gd name="T8" fmla="*/ 28 w 29"/>
                  <a:gd name="T9" fmla="*/ 5 h 15"/>
                  <a:gd name="T10" fmla="*/ 29 w 29"/>
                  <a:gd name="T11" fmla="*/ 15 h 15"/>
                </a:gdLst>
                <a:ahLst/>
                <a:cxnLst>
                  <a:cxn ang="0">
                    <a:pos x="T0" y="T1"/>
                  </a:cxn>
                  <a:cxn ang="0">
                    <a:pos x="T2" y="T3"/>
                  </a:cxn>
                  <a:cxn ang="0">
                    <a:pos x="T4" y="T5"/>
                  </a:cxn>
                  <a:cxn ang="0">
                    <a:pos x="T6" y="T7"/>
                  </a:cxn>
                  <a:cxn ang="0">
                    <a:pos x="T8" y="T9"/>
                  </a:cxn>
                  <a:cxn ang="0">
                    <a:pos x="T10" y="T11"/>
                  </a:cxn>
                </a:cxnLst>
                <a:rect l="0" t="0" r="r" b="b"/>
                <a:pathLst>
                  <a:path w="29" h="15">
                    <a:moveTo>
                      <a:pt x="0" y="15"/>
                    </a:moveTo>
                    <a:cubicBezTo>
                      <a:pt x="1" y="5"/>
                      <a:pt x="1" y="5"/>
                      <a:pt x="1" y="5"/>
                    </a:cubicBezTo>
                    <a:cubicBezTo>
                      <a:pt x="1" y="2"/>
                      <a:pt x="3" y="0"/>
                      <a:pt x="6" y="0"/>
                    </a:cubicBezTo>
                    <a:cubicBezTo>
                      <a:pt x="24" y="0"/>
                      <a:pt x="24" y="0"/>
                      <a:pt x="24" y="0"/>
                    </a:cubicBezTo>
                    <a:cubicBezTo>
                      <a:pt x="26" y="0"/>
                      <a:pt x="28" y="2"/>
                      <a:pt x="28" y="5"/>
                    </a:cubicBezTo>
                    <a:cubicBezTo>
                      <a:pt x="29" y="15"/>
                      <a:pt x="29" y="15"/>
                      <a:pt x="29" y="15"/>
                    </a:cubicBezTo>
                  </a:path>
                </a:pathLst>
              </a:custGeom>
              <a:grpFill/>
              <a:ln w="9525" cap="flat" cmpd="sng">
                <a:solidFill>
                  <a:schemeClr val="bg1">
                    <a:lumMod val="50000"/>
                  </a:schemeClr>
                </a:solidFill>
                <a:prstDash val="solid"/>
                <a:miter lim="800000"/>
                <a:headEnd/>
                <a:tailEnd/>
              </a:ln>
            </p:spPr>
            <p:txBody>
              <a:bodyPr vert="horz" wrap="square" lIns="68580" tIns="34290" rIns="68580" bIns="34290" numCol="1" anchor="t" anchorCtr="0" compatLnSpc="1">
                <a:prstTxWarp prst="textNoShape">
                  <a:avLst/>
                </a:prstTxWarp>
              </a:bodyPr>
              <a:lstStyle/>
              <a:p>
                <a:pPr defTabSz="342900">
                  <a:defRPr/>
                </a:pPr>
                <a:endParaRPr lang="en-US" sz="1350" dirty="0">
                  <a:solidFill>
                    <a:srgbClr val="124191"/>
                  </a:solidFill>
                  <a:latin typeface="Nokia Pure Text Light"/>
                </a:endParaRPr>
              </a:p>
            </p:txBody>
          </p:sp>
          <p:sp>
            <p:nvSpPr>
              <p:cNvPr id="131" name="Freeform 167">
                <a:extLst>
                  <a:ext uri="{FF2B5EF4-FFF2-40B4-BE49-F238E27FC236}">
                    <a16:creationId xmlns:a16="http://schemas.microsoft.com/office/drawing/2014/main" id="{40BD10D0-D82A-483E-BDB1-16F393F7331A}"/>
                  </a:ext>
                </a:extLst>
              </p:cNvPr>
              <p:cNvSpPr>
                <a:spLocks/>
              </p:cNvSpPr>
              <p:nvPr/>
            </p:nvSpPr>
            <p:spPr bwMode="auto">
              <a:xfrm>
                <a:off x="2886" y="1680"/>
                <a:ext cx="211" cy="109"/>
              </a:xfrm>
              <a:custGeom>
                <a:avLst/>
                <a:gdLst>
                  <a:gd name="T0" fmla="*/ 29 w 29"/>
                  <a:gd name="T1" fmla="*/ 0 h 15"/>
                  <a:gd name="T2" fmla="*/ 28 w 29"/>
                  <a:gd name="T3" fmla="*/ 11 h 15"/>
                  <a:gd name="T4" fmla="*/ 24 w 29"/>
                  <a:gd name="T5" fmla="*/ 15 h 15"/>
                  <a:gd name="T6" fmla="*/ 6 w 29"/>
                  <a:gd name="T7" fmla="*/ 15 h 15"/>
                  <a:gd name="T8" fmla="*/ 2 w 29"/>
                  <a:gd name="T9" fmla="*/ 11 h 15"/>
                  <a:gd name="T10" fmla="*/ 0 w 29"/>
                  <a:gd name="T11" fmla="*/ 0 h 15"/>
                </a:gdLst>
                <a:ahLst/>
                <a:cxnLst>
                  <a:cxn ang="0">
                    <a:pos x="T0" y="T1"/>
                  </a:cxn>
                  <a:cxn ang="0">
                    <a:pos x="T2" y="T3"/>
                  </a:cxn>
                  <a:cxn ang="0">
                    <a:pos x="T4" y="T5"/>
                  </a:cxn>
                  <a:cxn ang="0">
                    <a:pos x="T6" y="T7"/>
                  </a:cxn>
                  <a:cxn ang="0">
                    <a:pos x="T8" y="T9"/>
                  </a:cxn>
                  <a:cxn ang="0">
                    <a:pos x="T10" y="T11"/>
                  </a:cxn>
                </a:cxnLst>
                <a:rect l="0" t="0" r="r" b="b"/>
                <a:pathLst>
                  <a:path w="29" h="15">
                    <a:moveTo>
                      <a:pt x="29" y="0"/>
                    </a:moveTo>
                    <a:cubicBezTo>
                      <a:pt x="28" y="11"/>
                      <a:pt x="28" y="11"/>
                      <a:pt x="28" y="11"/>
                    </a:cubicBezTo>
                    <a:cubicBezTo>
                      <a:pt x="28" y="13"/>
                      <a:pt x="26" y="15"/>
                      <a:pt x="24" y="15"/>
                    </a:cubicBezTo>
                    <a:cubicBezTo>
                      <a:pt x="6" y="15"/>
                      <a:pt x="6" y="15"/>
                      <a:pt x="6" y="15"/>
                    </a:cubicBezTo>
                    <a:cubicBezTo>
                      <a:pt x="4" y="15"/>
                      <a:pt x="2" y="13"/>
                      <a:pt x="2" y="11"/>
                    </a:cubicBezTo>
                    <a:cubicBezTo>
                      <a:pt x="0" y="0"/>
                      <a:pt x="0" y="0"/>
                      <a:pt x="0" y="0"/>
                    </a:cubicBezTo>
                  </a:path>
                </a:pathLst>
              </a:custGeom>
              <a:grpFill/>
              <a:ln w="9525" cap="flat" cmpd="sng">
                <a:solidFill>
                  <a:schemeClr val="bg1">
                    <a:lumMod val="50000"/>
                  </a:schemeClr>
                </a:solidFill>
                <a:prstDash val="solid"/>
                <a:miter lim="800000"/>
                <a:headEnd/>
                <a:tailEnd/>
              </a:ln>
            </p:spPr>
            <p:txBody>
              <a:bodyPr vert="horz" wrap="square" lIns="68580" tIns="34290" rIns="68580" bIns="34290" numCol="1" anchor="t" anchorCtr="0" compatLnSpc="1">
                <a:prstTxWarp prst="textNoShape">
                  <a:avLst/>
                </a:prstTxWarp>
              </a:bodyPr>
              <a:lstStyle/>
              <a:p>
                <a:pPr defTabSz="342900">
                  <a:defRPr/>
                </a:pPr>
                <a:endParaRPr lang="en-US" sz="1350" dirty="0">
                  <a:solidFill>
                    <a:srgbClr val="124191"/>
                  </a:solidFill>
                  <a:latin typeface="Nokia Pure Text Light"/>
                </a:endParaRPr>
              </a:p>
            </p:txBody>
          </p:sp>
          <p:sp>
            <p:nvSpPr>
              <p:cNvPr id="132" name="Freeform 168">
                <a:extLst>
                  <a:ext uri="{FF2B5EF4-FFF2-40B4-BE49-F238E27FC236}">
                    <a16:creationId xmlns:a16="http://schemas.microsoft.com/office/drawing/2014/main" id="{1B98A907-1D1A-477D-A081-D666F8366870}"/>
                  </a:ext>
                </a:extLst>
              </p:cNvPr>
              <p:cNvSpPr>
                <a:spLocks/>
              </p:cNvSpPr>
              <p:nvPr/>
            </p:nvSpPr>
            <p:spPr bwMode="auto">
              <a:xfrm>
                <a:off x="3170" y="1381"/>
                <a:ext cx="29" cy="65"/>
              </a:xfrm>
              <a:custGeom>
                <a:avLst/>
                <a:gdLst>
                  <a:gd name="T0" fmla="*/ 0 w 4"/>
                  <a:gd name="T1" fmla="*/ 9 h 9"/>
                  <a:gd name="T2" fmla="*/ 3 w 4"/>
                  <a:gd name="T3" fmla="*/ 9 h 9"/>
                  <a:gd name="T4" fmla="*/ 4 w 4"/>
                  <a:gd name="T5" fmla="*/ 8 h 9"/>
                  <a:gd name="T6" fmla="*/ 4 w 4"/>
                  <a:gd name="T7" fmla="*/ 1 h 9"/>
                  <a:gd name="T8" fmla="*/ 3 w 4"/>
                  <a:gd name="T9" fmla="*/ 0 h 9"/>
                  <a:gd name="T10" fmla="*/ 0 w 4"/>
                  <a:gd name="T11" fmla="*/ 0 h 9"/>
                </a:gdLst>
                <a:ahLst/>
                <a:cxnLst>
                  <a:cxn ang="0">
                    <a:pos x="T0" y="T1"/>
                  </a:cxn>
                  <a:cxn ang="0">
                    <a:pos x="T2" y="T3"/>
                  </a:cxn>
                  <a:cxn ang="0">
                    <a:pos x="T4" y="T5"/>
                  </a:cxn>
                  <a:cxn ang="0">
                    <a:pos x="T6" y="T7"/>
                  </a:cxn>
                  <a:cxn ang="0">
                    <a:pos x="T8" y="T9"/>
                  </a:cxn>
                  <a:cxn ang="0">
                    <a:pos x="T10" y="T11"/>
                  </a:cxn>
                </a:cxnLst>
                <a:rect l="0" t="0" r="r" b="b"/>
                <a:pathLst>
                  <a:path w="4" h="9">
                    <a:moveTo>
                      <a:pt x="0" y="9"/>
                    </a:moveTo>
                    <a:cubicBezTo>
                      <a:pt x="3" y="9"/>
                      <a:pt x="3" y="9"/>
                      <a:pt x="3" y="9"/>
                    </a:cubicBezTo>
                    <a:cubicBezTo>
                      <a:pt x="4" y="9"/>
                      <a:pt x="4" y="9"/>
                      <a:pt x="4" y="8"/>
                    </a:cubicBezTo>
                    <a:cubicBezTo>
                      <a:pt x="4" y="1"/>
                      <a:pt x="4" y="1"/>
                      <a:pt x="4" y="1"/>
                    </a:cubicBezTo>
                    <a:cubicBezTo>
                      <a:pt x="4" y="0"/>
                      <a:pt x="4" y="0"/>
                      <a:pt x="3" y="0"/>
                    </a:cubicBezTo>
                    <a:cubicBezTo>
                      <a:pt x="0" y="0"/>
                      <a:pt x="0" y="0"/>
                      <a:pt x="0" y="0"/>
                    </a:cubicBezTo>
                  </a:path>
                </a:pathLst>
              </a:custGeom>
              <a:grpFill/>
              <a:ln w="9525" cap="flat" cmpd="sng">
                <a:solidFill>
                  <a:schemeClr val="bg1">
                    <a:lumMod val="50000"/>
                  </a:schemeClr>
                </a:solidFill>
                <a:prstDash val="solid"/>
                <a:miter lim="800000"/>
                <a:headEnd/>
                <a:tailEnd/>
              </a:ln>
            </p:spPr>
            <p:txBody>
              <a:bodyPr vert="horz" wrap="square" lIns="68580" tIns="34290" rIns="68580" bIns="34290" numCol="1" anchor="t" anchorCtr="0" compatLnSpc="1">
                <a:prstTxWarp prst="textNoShape">
                  <a:avLst/>
                </a:prstTxWarp>
              </a:bodyPr>
              <a:lstStyle/>
              <a:p>
                <a:pPr defTabSz="342900">
                  <a:defRPr/>
                </a:pPr>
                <a:endParaRPr lang="en-US" sz="1350" dirty="0">
                  <a:solidFill>
                    <a:srgbClr val="124191"/>
                  </a:solidFill>
                  <a:latin typeface="Nokia Pure Text Light"/>
                </a:endParaRPr>
              </a:p>
            </p:txBody>
          </p:sp>
          <p:sp>
            <p:nvSpPr>
              <p:cNvPr id="133" name="Freeform 169">
                <a:extLst>
                  <a:ext uri="{FF2B5EF4-FFF2-40B4-BE49-F238E27FC236}">
                    <a16:creationId xmlns:a16="http://schemas.microsoft.com/office/drawing/2014/main" id="{0CD458D6-CE51-4BED-9BD7-9F8DFBAE1CC3}"/>
                  </a:ext>
                </a:extLst>
              </p:cNvPr>
              <p:cNvSpPr>
                <a:spLocks/>
              </p:cNvSpPr>
              <p:nvPr/>
            </p:nvSpPr>
            <p:spPr bwMode="auto">
              <a:xfrm>
                <a:off x="3170" y="1527"/>
                <a:ext cx="29" cy="87"/>
              </a:xfrm>
              <a:custGeom>
                <a:avLst/>
                <a:gdLst>
                  <a:gd name="T0" fmla="*/ 0 w 4"/>
                  <a:gd name="T1" fmla="*/ 12 h 12"/>
                  <a:gd name="T2" fmla="*/ 3 w 4"/>
                  <a:gd name="T3" fmla="*/ 12 h 12"/>
                  <a:gd name="T4" fmla="*/ 4 w 4"/>
                  <a:gd name="T5" fmla="*/ 11 h 12"/>
                  <a:gd name="T6" fmla="*/ 4 w 4"/>
                  <a:gd name="T7" fmla="*/ 1 h 12"/>
                  <a:gd name="T8" fmla="*/ 3 w 4"/>
                  <a:gd name="T9" fmla="*/ 0 h 12"/>
                  <a:gd name="T10" fmla="*/ 0 w 4"/>
                  <a:gd name="T11" fmla="*/ 0 h 12"/>
                </a:gdLst>
                <a:ahLst/>
                <a:cxnLst>
                  <a:cxn ang="0">
                    <a:pos x="T0" y="T1"/>
                  </a:cxn>
                  <a:cxn ang="0">
                    <a:pos x="T2" y="T3"/>
                  </a:cxn>
                  <a:cxn ang="0">
                    <a:pos x="T4" y="T5"/>
                  </a:cxn>
                  <a:cxn ang="0">
                    <a:pos x="T6" y="T7"/>
                  </a:cxn>
                  <a:cxn ang="0">
                    <a:pos x="T8" y="T9"/>
                  </a:cxn>
                  <a:cxn ang="0">
                    <a:pos x="T10" y="T11"/>
                  </a:cxn>
                </a:cxnLst>
                <a:rect l="0" t="0" r="r" b="b"/>
                <a:pathLst>
                  <a:path w="4" h="12">
                    <a:moveTo>
                      <a:pt x="0" y="12"/>
                    </a:moveTo>
                    <a:cubicBezTo>
                      <a:pt x="3" y="12"/>
                      <a:pt x="3" y="12"/>
                      <a:pt x="3" y="12"/>
                    </a:cubicBezTo>
                    <a:cubicBezTo>
                      <a:pt x="4" y="12"/>
                      <a:pt x="4" y="12"/>
                      <a:pt x="4" y="11"/>
                    </a:cubicBezTo>
                    <a:cubicBezTo>
                      <a:pt x="4" y="1"/>
                      <a:pt x="4" y="1"/>
                      <a:pt x="4" y="1"/>
                    </a:cubicBezTo>
                    <a:cubicBezTo>
                      <a:pt x="4" y="0"/>
                      <a:pt x="4" y="0"/>
                      <a:pt x="3" y="0"/>
                    </a:cubicBezTo>
                    <a:cubicBezTo>
                      <a:pt x="0" y="0"/>
                      <a:pt x="0" y="0"/>
                      <a:pt x="0" y="0"/>
                    </a:cubicBezTo>
                  </a:path>
                </a:pathLst>
              </a:custGeom>
              <a:grpFill/>
              <a:ln w="9525" cap="flat" cmpd="sng">
                <a:solidFill>
                  <a:schemeClr val="bg1">
                    <a:lumMod val="50000"/>
                  </a:schemeClr>
                </a:solidFill>
                <a:prstDash val="solid"/>
                <a:miter lim="800000"/>
                <a:headEnd/>
                <a:tailEnd/>
              </a:ln>
            </p:spPr>
            <p:txBody>
              <a:bodyPr vert="horz" wrap="square" lIns="68580" tIns="34290" rIns="68580" bIns="34290" numCol="1" anchor="t" anchorCtr="0" compatLnSpc="1">
                <a:prstTxWarp prst="textNoShape">
                  <a:avLst/>
                </a:prstTxWarp>
              </a:bodyPr>
              <a:lstStyle/>
              <a:p>
                <a:pPr defTabSz="342900">
                  <a:defRPr/>
                </a:pPr>
                <a:endParaRPr lang="en-US" sz="1350" dirty="0">
                  <a:solidFill>
                    <a:srgbClr val="124191"/>
                  </a:solidFill>
                  <a:latin typeface="Nokia Pure Text Light"/>
                </a:endParaRPr>
              </a:p>
            </p:txBody>
          </p:sp>
          <p:sp>
            <p:nvSpPr>
              <p:cNvPr id="134" name="Oval 133">
                <a:extLst>
                  <a:ext uri="{FF2B5EF4-FFF2-40B4-BE49-F238E27FC236}">
                    <a16:creationId xmlns:a16="http://schemas.microsoft.com/office/drawing/2014/main" id="{8F3A6531-D52F-4EF7-B655-A19BE0235586}"/>
                  </a:ext>
                </a:extLst>
              </p:cNvPr>
              <p:cNvSpPr>
                <a:spLocks noChangeArrowheads="1"/>
              </p:cNvSpPr>
              <p:nvPr/>
            </p:nvSpPr>
            <p:spPr bwMode="auto">
              <a:xfrm>
                <a:off x="2981" y="1468"/>
                <a:ext cx="29" cy="37"/>
              </a:xfrm>
              <a:prstGeom prst="ellipse">
                <a:avLst/>
              </a:prstGeom>
              <a:grpFill/>
              <a:ln w="9525" cmpd="sng">
                <a:solidFill>
                  <a:schemeClr val="bg1">
                    <a:lumMod val="50000"/>
                  </a:schemeClr>
                </a:solidFill>
                <a:round/>
                <a:headEnd/>
                <a:tailEnd/>
              </a:ln>
            </p:spPr>
            <p:txBody>
              <a:bodyPr vert="horz" wrap="square" lIns="68580" tIns="34290" rIns="68580" bIns="34290" numCol="1" anchor="t" anchorCtr="0" compatLnSpc="1">
                <a:prstTxWarp prst="textNoShape">
                  <a:avLst/>
                </a:prstTxWarp>
              </a:bodyPr>
              <a:lstStyle/>
              <a:p>
                <a:pPr defTabSz="342900">
                  <a:defRPr/>
                </a:pPr>
                <a:endParaRPr lang="en-US" sz="1350" dirty="0">
                  <a:solidFill>
                    <a:srgbClr val="124191"/>
                  </a:solidFill>
                  <a:latin typeface="Nokia Pure Text Light"/>
                </a:endParaRPr>
              </a:p>
            </p:txBody>
          </p:sp>
          <p:sp>
            <p:nvSpPr>
              <p:cNvPr id="135" name="Line 19">
                <a:extLst>
                  <a:ext uri="{FF2B5EF4-FFF2-40B4-BE49-F238E27FC236}">
                    <a16:creationId xmlns:a16="http://schemas.microsoft.com/office/drawing/2014/main" id="{CEEF3CE2-CD02-49D7-9F12-E824626C9ECC}"/>
                  </a:ext>
                </a:extLst>
              </p:cNvPr>
              <p:cNvSpPr>
                <a:spLocks noChangeShapeType="1"/>
              </p:cNvSpPr>
              <p:nvPr/>
            </p:nvSpPr>
            <p:spPr bwMode="auto">
              <a:xfrm flipV="1">
                <a:off x="2995" y="1388"/>
                <a:ext cx="95" cy="102"/>
              </a:xfrm>
              <a:prstGeom prst="line">
                <a:avLst/>
              </a:prstGeom>
              <a:grpFill/>
              <a:ln w="9525" cap="flat" cmpd="sng">
                <a:solidFill>
                  <a:schemeClr val="bg1">
                    <a:lumMod val="50000"/>
                  </a:schemeClr>
                </a:solidFill>
                <a:prstDash val="solid"/>
                <a:miter lim="800000"/>
                <a:headEnd/>
                <a:tailEnd/>
              </a:ln>
            </p:spPr>
            <p:txBody>
              <a:bodyPr vert="horz" wrap="square" lIns="68580" tIns="34290" rIns="68580" bIns="34290" numCol="1" anchor="t" anchorCtr="0" compatLnSpc="1">
                <a:prstTxWarp prst="textNoShape">
                  <a:avLst/>
                </a:prstTxWarp>
              </a:bodyPr>
              <a:lstStyle/>
              <a:p>
                <a:pPr defTabSz="342900">
                  <a:defRPr/>
                </a:pPr>
                <a:endParaRPr lang="en-US" sz="1350" dirty="0">
                  <a:solidFill>
                    <a:srgbClr val="124191"/>
                  </a:solidFill>
                  <a:latin typeface="Nokia Pure Text Light"/>
                </a:endParaRPr>
              </a:p>
            </p:txBody>
          </p:sp>
          <p:sp>
            <p:nvSpPr>
              <p:cNvPr id="136" name="Line 20">
                <a:extLst>
                  <a:ext uri="{FF2B5EF4-FFF2-40B4-BE49-F238E27FC236}">
                    <a16:creationId xmlns:a16="http://schemas.microsoft.com/office/drawing/2014/main" id="{6C06DBA9-01E6-4CF5-95D8-0FF32DAD81A9}"/>
                  </a:ext>
                </a:extLst>
              </p:cNvPr>
              <p:cNvSpPr>
                <a:spLocks noChangeShapeType="1"/>
              </p:cNvSpPr>
              <p:nvPr/>
            </p:nvSpPr>
            <p:spPr bwMode="auto">
              <a:xfrm>
                <a:off x="2995" y="1323"/>
                <a:ext cx="0" cy="36"/>
              </a:xfrm>
              <a:prstGeom prst="line">
                <a:avLst/>
              </a:prstGeom>
              <a:grpFill/>
              <a:ln w="9525" cap="flat" cmpd="sng">
                <a:solidFill>
                  <a:schemeClr val="bg1">
                    <a:lumMod val="50000"/>
                  </a:schemeClr>
                </a:solidFill>
                <a:prstDash val="solid"/>
                <a:miter lim="800000"/>
                <a:headEnd/>
                <a:tailEnd/>
              </a:ln>
            </p:spPr>
            <p:txBody>
              <a:bodyPr vert="horz" wrap="square" lIns="68580" tIns="34290" rIns="68580" bIns="34290" numCol="1" anchor="t" anchorCtr="0" compatLnSpc="1">
                <a:prstTxWarp prst="textNoShape">
                  <a:avLst/>
                </a:prstTxWarp>
              </a:bodyPr>
              <a:lstStyle/>
              <a:p>
                <a:pPr defTabSz="342900">
                  <a:defRPr/>
                </a:pPr>
                <a:endParaRPr lang="en-US" sz="1350" dirty="0">
                  <a:solidFill>
                    <a:srgbClr val="124191"/>
                  </a:solidFill>
                  <a:latin typeface="Nokia Pure Text Light"/>
                </a:endParaRPr>
              </a:p>
            </p:txBody>
          </p:sp>
          <p:sp>
            <p:nvSpPr>
              <p:cNvPr id="137" name="Line 21">
                <a:extLst>
                  <a:ext uri="{FF2B5EF4-FFF2-40B4-BE49-F238E27FC236}">
                    <a16:creationId xmlns:a16="http://schemas.microsoft.com/office/drawing/2014/main" id="{E42DD705-0169-40B7-8EC9-46FC9B2CAE27}"/>
                  </a:ext>
                </a:extLst>
              </p:cNvPr>
              <p:cNvSpPr>
                <a:spLocks noChangeShapeType="1"/>
              </p:cNvSpPr>
              <p:nvPr/>
            </p:nvSpPr>
            <p:spPr bwMode="auto">
              <a:xfrm>
                <a:off x="2995" y="1614"/>
                <a:ext cx="0" cy="36"/>
              </a:xfrm>
              <a:prstGeom prst="line">
                <a:avLst/>
              </a:prstGeom>
              <a:grpFill/>
              <a:ln w="9525" cap="flat" cmpd="sng">
                <a:solidFill>
                  <a:schemeClr val="bg1">
                    <a:lumMod val="50000"/>
                  </a:schemeClr>
                </a:solidFill>
                <a:prstDash val="solid"/>
                <a:miter lim="800000"/>
                <a:headEnd/>
                <a:tailEnd/>
              </a:ln>
            </p:spPr>
            <p:txBody>
              <a:bodyPr vert="horz" wrap="square" lIns="68580" tIns="34290" rIns="68580" bIns="34290" numCol="1" anchor="t" anchorCtr="0" compatLnSpc="1">
                <a:prstTxWarp prst="textNoShape">
                  <a:avLst/>
                </a:prstTxWarp>
              </a:bodyPr>
              <a:lstStyle/>
              <a:p>
                <a:pPr defTabSz="342900">
                  <a:defRPr/>
                </a:pPr>
                <a:endParaRPr lang="en-US" sz="1350" dirty="0">
                  <a:solidFill>
                    <a:srgbClr val="124191"/>
                  </a:solidFill>
                  <a:latin typeface="Nokia Pure Text Light"/>
                </a:endParaRPr>
              </a:p>
            </p:txBody>
          </p:sp>
          <p:sp>
            <p:nvSpPr>
              <p:cNvPr id="138" name="Line 22">
                <a:extLst>
                  <a:ext uri="{FF2B5EF4-FFF2-40B4-BE49-F238E27FC236}">
                    <a16:creationId xmlns:a16="http://schemas.microsoft.com/office/drawing/2014/main" id="{4395269A-9B86-4126-B6B0-423B630F4462}"/>
                  </a:ext>
                </a:extLst>
              </p:cNvPr>
              <p:cNvSpPr>
                <a:spLocks noChangeShapeType="1"/>
              </p:cNvSpPr>
              <p:nvPr/>
            </p:nvSpPr>
            <p:spPr bwMode="auto">
              <a:xfrm>
                <a:off x="2857" y="1490"/>
                <a:ext cx="37" cy="0"/>
              </a:xfrm>
              <a:prstGeom prst="line">
                <a:avLst/>
              </a:prstGeom>
              <a:grpFill/>
              <a:ln w="9525" cap="flat" cmpd="sng">
                <a:solidFill>
                  <a:schemeClr val="bg1">
                    <a:lumMod val="50000"/>
                  </a:schemeClr>
                </a:solidFill>
                <a:prstDash val="solid"/>
                <a:miter lim="800000"/>
                <a:headEnd/>
                <a:tailEnd/>
              </a:ln>
            </p:spPr>
            <p:txBody>
              <a:bodyPr vert="horz" wrap="square" lIns="68580" tIns="34290" rIns="68580" bIns="34290" numCol="1" anchor="t" anchorCtr="0" compatLnSpc="1">
                <a:prstTxWarp prst="textNoShape">
                  <a:avLst/>
                </a:prstTxWarp>
              </a:bodyPr>
              <a:lstStyle/>
              <a:p>
                <a:pPr defTabSz="342900">
                  <a:defRPr/>
                </a:pPr>
                <a:endParaRPr lang="en-US" sz="1350" dirty="0">
                  <a:solidFill>
                    <a:srgbClr val="124191"/>
                  </a:solidFill>
                  <a:latin typeface="Nokia Pure Text Light"/>
                </a:endParaRPr>
              </a:p>
            </p:txBody>
          </p:sp>
          <p:sp>
            <p:nvSpPr>
              <p:cNvPr id="139" name="Line 23">
                <a:extLst>
                  <a:ext uri="{FF2B5EF4-FFF2-40B4-BE49-F238E27FC236}">
                    <a16:creationId xmlns:a16="http://schemas.microsoft.com/office/drawing/2014/main" id="{AF46AF9F-F986-4383-BDD7-ECBDEBBF7BD0}"/>
                  </a:ext>
                </a:extLst>
              </p:cNvPr>
              <p:cNvSpPr>
                <a:spLocks noChangeShapeType="1"/>
              </p:cNvSpPr>
              <p:nvPr/>
            </p:nvSpPr>
            <p:spPr bwMode="auto">
              <a:xfrm>
                <a:off x="3090" y="1490"/>
                <a:ext cx="36" cy="0"/>
              </a:xfrm>
              <a:prstGeom prst="line">
                <a:avLst/>
              </a:prstGeom>
              <a:grpFill/>
              <a:ln w="9525" cap="flat" cmpd="sng">
                <a:solidFill>
                  <a:schemeClr val="bg1">
                    <a:lumMod val="50000"/>
                  </a:schemeClr>
                </a:solidFill>
                <a:prstDash val="solid"/>
                <a:miter lim="800000"/>
                <a:headEnd/>
                <a:tailEnd/>
              </a:ln>
            </p:spPr>
            <p:txBody>
              <a:bodyPr vert="horz" wrap="square" lIns="68580" tIns="34290" rIns="68580" bIns="34290" numCol="1" anchor="t" anchorCtr="0" compatLnSpc="1">
                <a:prstTxWarp prst="textNoShape">
                  <a:avLst/>
                </a:prstTxWarp>
              </a:bodyPr>
              <a:lstStyle/>
              <a:p>
                <a:pPr defTabSz="342900">
                  <a:defRPr/>
                </a:pPr>
                <a:endParaRPr lang="en-US" sz="1350" dirty="0">
                  <a:solidFill>
                    <a:srgbClr val="124191"/>
                  </a:solidFill>
                  <a:latin typeface="Nokia Pure Text Light"/>
                </a:endParaRPr>
              </a:p>
            </p:txBody>
          </p:sp>
        </p:grpSp>
        <p:grpSp>
          <p:nvGrpSpPr>
            <p:cNvPr id="119" name="Group 118">
              <a:extLst>
                <a:ext uri="{FF2B5EF4-FFF2-40B4-BE49-F238E27FC236}">
                  <a16:creationId xmlns:a16="http://schemas.microsoft.com/office/drawing/2014/main" id="{98FFE49A-22C7-43F3-99C9-C226F8829A51}"/>
                </a:ext>
              </a:extLst>
            </p:cNvPr>
            <p:cNvGrpSpPr>
              <a:grpSpLocks noChangeAspect="1"/>
            </p:cNvGrpSpPr>
            <p:nvPr/>
          </p:nvGrpSpPr>
          <p:grpSpPr bwMode="auto">
            <a:xfrm>
              <a:off x="389900" y="2727941"/>
              <a:ext cx="272256" cy="133350"/>
              <a:chOff x="2691" y="1524"/>
              <a:chExt cx="392" cy="192"/>
            </a:xfrm>
            <a:noFill/>
          </p:grpSpPr>
          <p:sp>
            <p:nvSpPr>
              <p:cNvPr id="127" name="Freeform 190">
                <a:extLst>
                  <a:ext uri="{FF2B5EF4-FFF2-40B4-BE49-F238E27FC236}">
                    <a16:creationId xmlns:a16="http://schemas.microsoft.com/office/drawing/2014/main" id="{6CE33565-3938-4D33-ACED-43B3745F8B96}"/>
                  </a:ext>
                </a:extLst>
              </p:cNvPr>
              <p:cNvSpPr>
                <a:spLocks noEditPoints="1"/>
              </p:cNvSpPr>
              <p:nvPr/>
            </p:nvSpPr>
            <p:spPr bwMode="auto">
              <a:xfrm>
                <a:off x="2691" y="1524"/>
                <a:ext cx="392" cy="192"/>
              </a:xfrm>
              <a:custGeom>
                <a:avLst/>
                <a:gdLst>
                  <a:gd name="T0" fmla="*/ 289 w 392"/>
                  <a:gd name="T1" fmla="*/ 59 h 192"/>
                  <a:gd name="T2" fmla="*/ 338 w 392"/>
                  <a:gd name="T3" fmla="*/ 59 h 192"/>
                  <a:gd name="T4" fmla="*/ 392 w 392"/>
                  <a:gd name="T5" fmla="*/ 25 h 192"/>
                  <a:gd name="T6" fmla="*/ 392 w 392"/>
                  <a:gd name="T7" fmla="*/ 167 h 192"/>
                  <a:gd name="T8" fmla="*/ 338 w 392"/>
                  <a:gd name="T9" fmla="*/ 133 h 192"/>
                  <a:gd name="T10" fmla="*/ 289 w 392"/>
                  <a:gd name="T11" fmla="*/ 133 h 192"/>
                  <a:gd name="T12" fmla="*/ 289 w 392"/>
                  <a:gd name="T13" fmla="*/ 59 h 192"/>
                  <a:gd name="T14" fmla="*/ 289 w 392"/>
                  <a:gd name="T15" fmla="*/ 192 h 192"/>
                  <a:gd name="T16" fmla="*/ 0 w 392"/>
                  <a:gd name="T17" fmla="*/ 192 h 192"/>
                  <a:gd name="T18" fmla="*/ 0 w 392"/>
                  <a:gd name="T19" fmla="*/ 0 h 192"/>
                  <a:gd name="T20" fmla="*/ 289 w 392"/>
                  <a:gd name="T21" fmla="*/ 0 h 192"/>
                  <a:gd name="T22" fmla="*/ 289 w 392"/>
                  <a:gd name="T23"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2" h="192">
                    <a:moveTo>
                      <a:pt x="289" y="59"/>
                    </a:moveTo>
                    <a:lnTo>
                      <a:pt x="338" y="59"/>
                    </a:lnTo>
                    <a:lnTo>
                      <a:pt x="392" y="25"/>
                    </a:lnTo>
                    <a:lnTo>
                      <a:pt x="392" y="167"/>
                    </a:lnTo>
                    <a:lnTo>
                      <a:pt x="338" y="133"/>
                    </a:lnTo>
                    <a:lnTo>
                      <a:pt x="289" y="133"/>
                    </a:lnTo>
                    <a:lnTo>
                      <a:pt x="289" y="59"/>
                    </a:lnTo>
                    <a:close/>
                    <a:moveTo>
                      <a:pt x="289" y="192"/>
                    </a:moveTo>
                    <a:lnTo>
                      <a:pt x="0" y="192"/>
                    </a:lnTo>
                    <a:lnTo>
                      <a:pt x="0" y="0"/>
                    </a:lnTo>
                    <a:lnTo>
                      <a:pt x="289" y="0"/>
                    </a:lnTo>
                    <a:lnTo>
                      <a:pt x="289" y="192"/>
                    </a:lnTo>
                    <a:close/>
                  </a:path>
                </a:pathLst>
              </a:custGeom>
              <a:grpFill/>
              <a:ln w="9525" cmpd="sng">
                <a:solidFill>
                  <a:schemeClr val="bg1">
                    <a:lumMod val="50000"/>
                  </a:schemeClr>
                </a:solidFill>
                <a:round/>
                <a:headEnd/>
                <a:tailEnd/>
              </a:ln>
            </p:spPr>
            <p:txBody>
              <a:bodyPr vert="horz" wrap="square" lIns="68580" tIns="34290" rIns="68580" bIns="34290" numCol="1" anchor="t" anchorCtr="0" compatLnSpc="1">
                <a:prstTxWarp prst="textNoShape">
                  <a:avLst/>
                </a:prstTxWarp>
              </a:bodyPr>
              <a:lstStyle/>
              <a:p>
                <a:pPr defTabSz="342900">
                  <a:defRPr/>
                </a:pPr>
                <a:endParaRPr lang="en-US" sz="1350" dirty="0">
                  <a:solidFill>
                    <a:srgbClr val="124191"/>
                  </a:solidFill>
                  <a:latin typeface="Nokia Pure Text Light"/>
                </a:endParaRPr>
              </a:p>
            </p:txBody>
          </p:sp>
          <p:sp>
            <p:nvSpPr>
              <p:cNvPr id="128" name="Freeform 191">
                <a:extLst>
                  <a:ext uri="{FF2B5EF4-FFF2-40B4-BE49-F238E27FC236}">
                    <a16:creationId xmlns:a16="http://schemas.microsoft.com/office/drawing/2014/main" id="{48BFE06D-93DD-49A6-81B2-8BD472B7FE4B}"/>
                  </a:ext>
                </a:extLst>
              </p:cNvPr>
              <p:cNvSpPr>
                <a:spLocks noEditPoints="1"/>
              </p:cNvSpPr>
              <p:nvPr/>
            </p:nvSpPr>
            <p:spPr bwMode="auto">
              <a:xfrm>
                <a:off x="2691" y="1524"/>
                <a:ext cx="392" cy="192"/>
              </a:xfrm>
              <a:custGeom>
                <a:avLst/>
                <a:gdLst>
                  <a:gd name="T0" fmla="*/ 289 w 392"/>
                  <a:gd name="T1" fmla="*/ 59 h 192"/>
                  <a:gd name="T2" fmla="*/ 338 w 392"/>
                  <a:gd name="T3" fmla="*/ 59 h 192"/>
                  <a:gd name="T4" fmla="*/ 392 w 392"/>
                  <a:gd name="T5" fmla="*/ 25 h 192"/>
                  <a:gd name="T6" fmla="*/ 392 w 392"/>
                  <a:gd name="T7" fmla="*/ 167 h 192"/>
                  <a:gd name="T8" fmla="*/ 338 w 392"/>
                  <a:gd name="T9" fmla="*/ 133 h 192"/>
                  <a:gd name="T10" fmla="*/ 289 w 392"/>
                  <a:gd name="T11" fmla="*/ 133 h 192"/>
                  <a:gd name="T12" fmla="*/ 289 w 392"/>
                  <a:gd name="T13" fmla="*/ 192 h 192"/>
                  <a:gd name="T14" fmla="*/ 0 w 392"/>
                  <a:gd name="T15" fmla="*/ 192 h 192"/>
                  <a:gd name="T16" fmla="*/ 0 w 392"/>
                  <a:gd name="T17" fmla="*/ 0 h 192"/>
                  <a:gd name="T18" fmla="*/ 289 w 392"/>
                  <a:gd name="T19" fmla="*/ 0 h 192"/>
                  <a:gd name="T20" fmla="*/ 289 w 392"/>
                  <a:gd name="T21" fmla="*/ 1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2" h="192">
                    <a:moveTo>
                      <a:pt x="289" y="59"/>
                    </a:moveTo>
                    <a:lnTo>
                      <a:pt x="338" y="59"/>
                    </a:lnTo>
                    <a:lnTo>
                      <a:pt x="392" y="25"/>
                    </a:lnTo>
                    <a:lnTo>
                      <a:pt x="392" y="167"/>
                    </a:lnTo>
                    <a:lnTo>
                      <a:pt x="338" y="133"/>
                    </a:lnTo>
                    <a:lnTo>
                      <a:pt x="289" y="133"/>
                    </a:lnTo>
                    <a:moveTo>
                      <a:pt x="289" y="192"/>
                    </a:moveTo>
                    <a:lnTo>
                      <a:pt x="0" y="192"/>
                    </a:lnTo>
                    <a:lnTo>
                      <a:pt x="0" y="0"/>
                    </a:lnTo>
                    <a:lnTo>
                      <a:pt x="289" y="0"/>
                    </a:lnTo>
                    <a:lnTo>
                      <a:pt x="289" y="192"/>
                    </a:lnTo>
                  </a:path>
                </a:pathLst>
              </a:custGeom>
              <a:grpFill/>
              <a:ln w="9525" cap="flat" cmpd="sng">
                <a:solidFill>
                  <a:schemeClr val="bg1">
                    <a:lumMod val="50000"/>
                  </a:schemeClr>
                </a:solidFill>
                <a:prstDash val="solid"/>
                <a:miter lim="800000"/>
                <a:headEnd/>
                <a:tailEnd/>
              </a:ln>
            </p:spPr>
            <p:txBody>
              <a:bodyPr vert="horz" wrap="square" lIns="68580" tIns="34290" rIns="68580" bIns="34290" numCol="1" anchor="t" anchorCtr="0" compatLnSpc="1">
                <a:prstTxWarp prst="textNoShape">
                  <a:avLst/>
                </a:prstTxWarp>
              </a:bodyPr>
              <a:lstStyle/>
              <a:p>
                <a:pPr defTabSz="342900">
                  <a:defRPr/>
                </a:pPr>
                <a:endParaRPr lang="en-US" sz="1350" dirty="0">
                  <a:solidFill>
                    <a:srgbClr val="124191"/>
                  </a:solidFill>
                  <a:latin typeface="Nokia Pure Text Light"/>
                </a:endParaRPr>
              </a:p>
            </p:txBody>
          </p:sp>
        </p:grpSp>
        <p:pic>
          <p:nvPicPr>
            <p:cNvPr id="120" name="Picture 119">
              <a:extLst>
                <a:ext uri="{FF2B5EF4-FFF2-40B4-BE49-F238E27FC236}">
                  <a16:creationId xmlns:a16="http://schemas.microsoft.com/office/drawing/2014/main" id="{CA89D3B7-CB5C-44E6-8583-ABB1C0BE5854}"/>
                </a:ext>
              </a:extLst>
            </p:cNvPr>
            <p:cNvPicPr>
              <a:picLocks noChangeAspect="1"/>
            </p:cNvPicPr>
            <p:nvPr/>
          </p:nvPicPr>
          <p:blipFill>
            <a:blip r:embed="rId11">
              <a:duotone>
                <a:schemeClr val="accent3">
                  <a:shade val="45000"/>
                  <a:satMod val="135000"/>
                </a:schemeClr>
                <a:prstClr val="white"/>
              </a:duotone>
            </a:blip>
            <a:stretch>
              <a:fillRect/>
            </a:stretch>
          </p:blipFill>
          <p:spPr>
            <a:xfrm>
              <a:off x="6225522" y="2537122"/>
              <a:ext cx="558333" cy="558333"/>
            </a:xfrm>
            <a:prstGeom prst="rect">
              <a:avLst/>
            </a:prstGeom>
            <a:solidFill>
              <a:schemeClr val="bg1"/>
            </a:solidFill>
          </p:spPr>
        </p:pic>
        <p:sp>
          <p:nvSpPr>
            <p:cNvPr id="121" name="object 9">
              <a:extLst>
                <a:ext uri="{FF2B5EF4-FFF2-40B4-BE49-F238E27FC236}">
                  <a16:creationId xmlns:a16="http://schemas.microsoft.com/office/drawing/2014/main" id="{3DC8C13F-3CE2-45AB-9088-E1F1E0ECF5D1}"/>
                </a:ext>
              </a:extLst>
            </p:cNvPr>
            <p:cNvSpPr txBox="1"/>
            <p:nvPr/>
          </p:nvSpPr>
          <p:spPr>
            <a:xfrm>
              <a:off x="6087389" y="1169023"/>
              <a:ext cx="116062" cy="143649"/>
            </a:xfrm>
            <a:prstGeom prst="rect">
              <a:avLst/>
            </a:prstGeom>
          </p:spPr>
          <p:txBody>
            <a:bodyPr vert="horz" wrap="square" lIns="0" tIns="9513" rIns="0" bIns="0" rtlCol="0">
              <a:spAutoFit/>
            </a:bodyPr>
            <a:lstStyle/>
            <a:p>
              <a:pPr marL="9514" defTabSz="342900">
                <a:spcBef>
                  <a:spcPts val="75"/>
                </a:spcBef>
                <a:defRPr/>
              </a:pPr>
              <a:r>
                <a:rPr lang="pt-PT" sz="900" dirty="0">
                  <a:solidFill>
                    <a:srgbClr val="FFFFFF"/>
                  </a:solidFill>
                  <a:latin typeface="Nokia Pure Text Light"/>
                  <a:cs typeface="Nokia Pure Text Light"/>
                </a:rPr>
                <a:t>3</a:t>
              </a:r>
              <a:endParaRPr sz="900" dirty="0">
                <a:solidFill>
                  <a:srgbClr val="124191"/>
                </a:solidFill>
                <a:latin typeface="Nokia Pure Text Light"/>
                <a:cs typeface="Nokia Pure Text Light"/>
              </a:endParaRPr>
            </a:p>
          </p:txBody>
        </p:sp>
        <p:sp>
          <p:nvSpPr>
            <p:cNvPr id="122" name="object 9">
              <a:extLst>
                <a:ext uri="{FF2B5EF4-FFF2-40B4-BE49-F238E27FC236}">
                  <a16:creationId xmlns:a16="http://schemas.microsoft.com/office/drawing/2014/main" id="{716053DE-6F84-4804-81CC-75A5885780CE}"/>
                </a:ext>
              </a:extLst>
            </p:cNvPr>
            <p:cNvSpPr txBox="1"/>
            <p:nvPr/>
          </p:nvSpPr>
          <p:spPr>
            <a:xfrm>
              <a:off x="4895007" y="2545461"/>
              <a:ext cx="116062" cy="143649"/>
            </a:xfrm>
            <a:prstGeom prst="rect">
              <a:avLst/>
            </a:prstGeom>
          </p:spPr>
          <p:txBody>
            <a:bodyPr vert="horz" wrap="square" lIns="0" tIns="9513" rIns="0" bIns="0" rtlCol="0">
              <a:spAutoFit/>
            </a:bodyPr>
            <a:lstStyle/>
            <a:p>
              <a:pPr marL="9514" defTabSz="342900">
                <a:spcBef>
                  <a:spcPts val="75"/>
                </a:spcBef>
                <a:defRPr/>
              </a:pPr>
              <a:r>
                <a:rPr lang="pt-PT" sz="900" dirty="0">
                  <a:solidFill>
                    <a:srgbClr val="FFFFFF"/>
                  </a:solidFill>
                  <a:latin typeface="Nokia Pure Text Light"/>
                  <a:cs typeface="Nokia Pure Text Light"/>
                </a:rPr>
                <a:t>1</a:t>
              </a:r>
              <a:endParaRPr sz="900" dirty="0">
                <a:solidFill>
                  <a:srgbClr val="124191"/>
                </a:solidFill>
                <a:latin typeface="Nokia Pure Text Light"/>
                <a:cs typeface="Nokia Pure Text Light"/>
              </a:endParaRPr>
            </a:p>
          </p:txBody>
        </p:sp>
        <p:sp>
          <p:nvSpPr>
            <p:cNvPr id="123" name="object 7">
              <a:extLst>
                <a:ext uri="{FF2B5EF4-FFF2-40B4-BE49-F238E27FC236}">
                  <a16:creationId xmlns:a16="http://schemas.microsoft.com/office/drawing/2014/main" id="{FB24ECA2-37DF-4887-9C55-F44738CD5C24}"/>
                </a:ext>
              </a:extLst>
            </p:cNvPr>
            <p:cNvSpPr txBox="1"/>
            <p:nvPr/>
          </p:nvSpPr>
          <p:spPr>
            <a:xfrm>
              <a:off x="5864310" y="1791019"/>
              <a:ext cx="1679927" cy="321579"/>
            </a:xfrm>
            <a:prstGeom prst="rect">
              <a:avLst/>
            </a:prstGeom>
          </p:spPr>
          <p:txBody>
            <a:bodyPr vert="horz" wrap="square" lIns="0" tIns="8562" rIns="0" bIns="0" rtlCol="0">
              <a:spAutoFit/>
            </a:bodyPr>
            <a:lstStyle/>
            <a:p>
              <a:pPr marL="9514" defTabSz="342900">
                <a:spcBef>
                  <a:spcPts val="68"/>
                </a:spcBef>
                <a:defRPr/>
              </a:pPr>
              <a:r>
                <a:rPr lang="en-GB" sz="1049" spc="-4" dirty="0">
                  <a:solidFill>
                    <a:srgbClr val="124191"/>
                  </a:solidFill>
                  <a:cs typeface="Nokia Pure Text Light"/>
                </a:rPr>
                <a:t> </a:t>
              </a:r>
              <a:r>
                <a:rPr lang="en-GB" sz="1049" spc="-4" dirty="0" err="1">
                  <a:solidFill>
                    <a:srgbClr val="124191"/>
                  </a:solidFill>
                  <a:cs typeface="Nokia Pure Text Light"/>
                </a:rPr>
                <a:t>Dispositivos</a:t>
              </a:r>
              <a:r>
                <a:rPr lang="en-GB" sz="1049" spc="-4" dirty="0">
                  <a:solidFill>
                    <a:srgbClr val="124191"/>
                  </a:solidFill>
                  <a:cs typeface="Nokia Pure Text Light"/>
                </a:rPr>
                <a:t> “</a:t>
              </a:r>
              <a:r>
                <a:rPr lang="en-GB" sz="1049" i="1" spc="-4" dirty="0" err="1">
                  <a:solidFill>
                    <a:srgbClr val="124191"/>
                  </a:solidFill>
                  <a:cs typeface="Nokia Pure Text Light"/>
                </a:rPr>
                <a:t>inteligentes</a:t>
              </a:r>
              <a:r>
                <a:rPr lang="en-GB" sz="1049" i="1" spc="-4" dirty="0">
                  <a:solidFill>
                    <a:srgbClr val="124191"/>
                  </a:solidFill>
                  <a:cs typeface="Nokia Pure Text Light"/>
                </a:rPr>
                <a:t>”</a:t>
              </a:r>
              <a:r>
                <a:rPr lang="en-GB" sz="1049" spc="-4" dirty="0">
                  <a:solidFill>
                    <a:srgbClr val="124191"/>
                  </a:solidFill>
                  <a:cs typeface="Nokia Pure Text Light"/>
                </a:rPr>
                <a:t> con </a:t>
              </a:r>
              <a:r>
                <a:rPr lang="en-GB" sz="1049" spc="-4" dirty="0" err="1">
                  <a:solidFill>
                    <a:srgbClr val="124191"/>
                  </a:solidFill>
                  <a:cs typeface="Nokia Pure Text Light"/>
                </a:rPr>
                <a:t>conectividad</a:t>
              </a:r>
              <a:r>
                <a:rPr lang="en-GB" sz="1049" spc="-4" dirty="0">
                  <a:solidFill>
                    <a:srgbClr val="124191"/>
                  </a:solidFill>
                  <a:cs typeface="Nokia Pure Text Light"/>
                </a:rPr>
                <a:t> </a:t>
              </a:r>
              <a:r>
                <a:rPr lang="en-GB" sz="1049" spc="-4" dirty="0" err="1">
                  <a:solidFill>
                    <a:srgbClr val="124191"/>
                  </a:solidFill>
                  <a:cs typeface="Nokia Pure Text Light"/>
                </a:rPr>
                <a:t>integrada</a:t>
              </a:r>
              <a:endParaRPr lang="en-GB" sz="1049" spc="-4" dirty="0">
                <a:solidFill>
                  <a:srgbClr val="124191"/>
                </a:solidFill>
                <a:cs typeface="Nokia Pure Text Light"/>
              </a:endParaRPr>
            </a:p>
          </p:txBody>
        </p:sp>
        <p:sp>
          <p:nvSpPr>
            <p:cNvPr id="124" name="object 8">
              <a:extLst>
                <a:ext uri="{FF2B5EF4-FFF2-40B4-BE49-F238E27FC236}">
                  <a16:creationId xmlns:a16="http://schemas.microsoft.com/office/drawing/2014/main" id="{C024EF88-7EDB-4AC6-914D-075539B03963}"/>
                </a:ext>
              </a:extLst>
            </p:cNvPr>
            <p:cNvSpPr txBox="1"/>
            <p:nvPr/>
          </p:nvSpPr>
          <p:spPr>
            <a:xfrm>
              <a:off x="4174980" y="2216692"/>
              <a:ext cx="1118603" cy="322045"/>
            </a:xfrm>
            <a:prstGeom prst="rect">
              <a:avLst/>
            </a:prstGeom>
          </p:spPr>
          <p:txBody>
            <a:bodyPr vert="horz" wrap="square" lIns="0" tIns="9038" rIns="0" bIns="0" rtlCol="0">
              <a:spAutoFit/>
            </a:bodyPr>
            <a:lstStyle/>
            <a:p>
              <a:pPr marL="9514" defTabSz="342900">
                <a:spcBef>
                  <a:spcPts val="71"/>
                </a:spcBef>
                <a:defRPr/>
              </a:pPr>
              <a:r>
                <a:rPr lang="en-US" sz="1049" spc="-4" dirty="0" err="1">
                  <a:solidFill>
                    <a:srgbClr val="124191"/>
                  </a:solidFill>
                  <a:cs typeface="Nokia Pure Text Light"/>
                </a:rPr>
                <a:t>Objetos</a:t>
              </a:r>
              <a:r>
                <a:rPr lang="en-US" sz="1049" spc="-4" dirty="0">
                  <a:solidFill>
                    <a:srgbClr val="124191"/>
                  </a:solidFill>
                  <a:cs typeface="Nokia Pure Text Light"/>
                </a:rPr>
                <a:t> </a:t>
              </a:r>
              <a:r>
                <a:rPr lang="en-US" sz="1049" spc="-4" dirty="0" err="1">
                  <a:solidFill>
                    <a:srgbClr val="124191"/>
                  </a:solidFill>
                  <a:cs typeface="Nokia Pure Text Light"/>
                </a:rPr>
                <a:t>físicos</a:t>
              </a:r>
              <a:r>
                <a:rPr lang="en-US" sz="1049" spc="-4" dirty="0">
                  <a:solidFill>
                    <a:srgbClr val="124191"/>
                  </a:solidFill>
                  <a:cs typeface="Nokia Pure Text Light"/>
                </a:rPr>
                <a:t> “</a:t>
              </a:r>
              <a:r>
                <a:rPr lang="en-US" sz="1049" i="1" spc="-4" dirty="0" err="1">
                  <a:solidFill>
                    <a:srgbClr val="124191"/>
                  </a:solidFill>
                  <a:cs typeface="Nokia Pure Text Light"/>
                </a:rPr>
                <a:t>estáticos</a:t>
              </a:r>
              <a:r>
                <a:rPr lang="en-US" sz="1049" spc="-4" dirty="0">
                  <a:solidFill>
                    <a:srgbClr val="124191"/>
                  </a:solidFill>
                  <a:cs typeface="Nokia Pure Text Light"/>
                </a:rPr>
                <a:t>” </a:t>
              </a:r>
            </a:p>
          </p:txBody>
        </p:sp>
        <p:sp>
          <p:nvSpPr>
            <p:cNvPr id="125" name="object 10">
              <a:extLst>
                <a:ext uri="{FF2B5EF4-FFF2-40B4-BE49-F238E27FC236}">
                  <a16:creationId xmlns:a16="http://schemas.microsoft.com/office/drawing/2014/main" id="{D75257E2-7BF1-45EE-B27C-0547583CF0D3}"/>
                </a:ext>
              </a:extLst>
            </p:cNvPr>
            <p:cNvSpPr txBox="1"/>
            <p:nvPr/>
          </p:nvSpPr>
          <p:spPr>
            <a:xfrm>
              <a:off x="6382263" y="936158"/>
              <a:ext cx="1899622" cy="321579"/>
            </a:xfrm>
            <a:prstGeom prst="rect">
              <a:avLst/>
            </a:prstGeom>
          </p:spPr>
          <p:txBody>
            <a:bodyPr vert="horz" wrap="square" lIns="0" tIns="8562" rIns="0" bIns="0" rtlCol="0">
              <a:spAutoFit/>
            </a:bodyPr>
            <a:lstStyle>
              <a:defPPr>
                <a:defRPr lang="en-US"/>
              </a:defPPr>
              <a:lvl1pPr marL="12685" lvl="0" defTabSz="457200">
                <a:spcBef>
                  <a:spcPts val="90"/>
                </a:spcBef>
                <a:defRPr sz="1398" spc="-5">
                  <a:solidFill>
                    <a:srgbClr val="124191"/>
                  </a:solidFill>
                  <a:cs typeface="Nokia Pure Text Light"/>
                </a:defRPr>
              </a:lvl1pPr>
            </a:lstStyle>
            <a:p>
              <a:r>
                <a:rPr lang="en-GB" sz="1049" dirty="0" err="1"/>
                <a:t>Equipamiento</a:t>
              </a:r>
              <a:r>
                <a:rPr lang="en-GB" sz="1049" dirty="0"/>
                <a:t> </a:t>
              </a:r>
              <a:r>
                <a:rPr lang="en-GB" sz="1049" i="1" dirty="0"/>
                <a:t>“</a:t>
              </a:r>
              <a:r>
                <a:rPr lang="en-GB" sz="1049" i="1" dirty="0" err="1"/>
                <a:t>inteligente</a:t>
              </a:r>
              <a:r>
                <a:rPr lang="en-GB" sz="1049" dirty="0"/>
                <a:t>” con </a:t>
              </a:r>
              <a:r>
                <a:rPr lang="en-GB" sz="1049" dirty="0" err="1"/>
                <a:t>capacidades</a:t>
              </a:r>
              <a:r>
                <a:rPr lang="en-GB" sz="1049" dirty="0"/>
                <a:t> de red</a:t>
              </a:r>
              <a:endParaRPr sz="1049" dirty="0"/>
            </a:p>
          </p:txBody>
        </p:sp>
        <p:pic>
          <p:nvPicPr>
            <p:cNvPr id="126" name="Picture 125">
              <a:extLst>
                <a:ext uri="{FF2B5EF4-FFF2-40B4-BE49-F238E27FC236}">
                  <a16:creationId xmlns:a16="http://schemas.microsoft.com/office/drawing/2014/main" id="{EA5EF7CF-87AB-4CAC-950A-C675CE45C406}"/>
                </a:ext>
              </a:extLst>
            </p:cNvPr>
            <p:cNvPicPr>
              <a:picLocks noChangeAspect="1"/>
            </p:cNvPicPr>
            <p:nvPr/>
          </p:nvPicPr>
          <p:blipFill>
            <a:blip r:embed="rId12" cstate="email">
              <a:duotone>
                <a:prstClr val="black"/>
                <a:srgbClr val="D9C3A5">
                  <a:tint val="50000"/>
                  <a:satMod val="180000"/>
                </a:srgbClr>
              </a:duotone>
              <a:extLst>
                <a:ext uri="{28A0092B-C50C-407E-A947-70E740481C1C}">
                  <a14:useLocalDpi xmlns:a14="http://schemas.microsoft.com/office/drawing/2010/main"/>
                </a:ext>
              </a:extLst>
            </a:blip>
            <a:stretch>
              <a:fillRect/>
            </a:stretch>
          </p:blipFill>
          <p:spPr>
            <a:xfrm>
              <a:off x="6188266" y="3164911"/>
              <a:ext cx="954622" cy="604480"/>
            </a:xfrm>
            <a:prstGeom prst="rect">
              <a:avLst/>
            </a:prstGeom>
            <a:solidFill>
              <a:schemeClr val="bg1"/>
            </a:solidFill>
          </p:spPr>
        </p:pic>
      </p:grpSp>
      <p:sp>
        <p:nvSpPr>
          <p:cNvPr id="175" name="Text Placeholder 122">
            <a:extLst>
              <a:ext uri="{FF2B5EF4-FFF2-40B4-BE49-F238E27FC236}">
                <a16:creationId xmlns:a16="http://schemas.microsoft.com/office/drawing/2014/main" id="{76E911AC-EB78-413A-9AE4-76086676870D}"/>
              </a:ext>
            </a:extLst>
          </p:cNvPr>
          <p:cNvSpPr txBox="1">
            <a:spLocks/>
          </p:cNvSpPr>
          <p:nvPr/>
        </p:nvSpPr>
        <p:spPr>
          <a:xfrm>
            <a:off x="313200" y="189559"/>
            <a:ext cx="6513824" cy="262658"/>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s-ES" sz="2100" dirty="0"/>
              <a:t>Internet de las Cosas es la revolución tecnológica de nuestro tiempo</a:t>
            </a:r>
            <a:endParaRPr lang="en-FI" sz="2100" dirty="0"/>
          </a:p>
        </p:txBody>
      </p:sp>
      <p:sp>
        <p:nvSpPr>
          <p:cNvPr id="2" name="Rectangle 1">
            <a:extLst>
              <a:ext uri="{FF2B5EF4-FFF2-40B4-BE49-F238E27FC236}">
                <a16:creationId xmlns:a16="http://schemas.microsoft.com/office/drawing/2014/main" id="{EB44729B-9A75-489E-A4A1-15CEEE247C5C}"/>
              </a:ext>
            </a:extLst>
          </p:cNvPr>
          <p:cNvSpPr/>
          <p:nvPr/>
        </p:nvSpPr>
        <p:spPr>
          <a:xfrm>
            <a:off x="8216656" y="4569972"/>
            <a:ext cx="864339" cy="207749"/>
          </a:xfrm>
          <a:prstGeom prst="rect">
            <a:avLst/>
          </a:prstGeom>
        </p:spPr>
        <p:txBody>
          <a:bodyPr wrap="none">
            <a:spAutoFit/>
          </a:bodyPr>
          <a:lstStyle/>
          <a:p>
            <a:r>
              <a:rPr lang="en-GB" sz="750" dirty="0">
                <a:solidFill>
                  <a:schemeClr val="bg1">
                    <a:lumMod val="50000"/>
                  </a:schemeClr>
                </a:solidFill>
              </a:rPr>
              <a:t>Source: Statista</a:t>
            </a:r>
          </a:p>
        </p:txBody>
      </p:sp>
    </p:spTree>
    <p:extLst>
      <p:ext uri="{BB962C8B-B14F-4D97-AF65-F5344CB8AC3E}">
        <p14:creationId xmlns:p14="http://schemas.microsoft.com/office/powerpoint/2010/main" val="65991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B0BA7518-331A-40F6-9DFD-786E139FE613}"/>
              </a:ext>
            </a:extLst>
          </p:cNvPr>
          <p:cNvSpPr/>
          <p:nvPr/>
        </p:nvSpPr>
        <p:spPr>
          <a:xfrm>
            <a:off x="6794540" y="1042705"/>
            <a:ext cx="1962183" cy="3135086"/>
          </a:xfrm>
          <a:prstGeom prst="rect">
            <a:avLst/>
          </a:prstGeom>
          <a:solidFill>
            <a:srgbClr val="BEC8D2">
              <a:lumMod val="20000"/>
              <a:lumOff val="80000"/>
            </a:srgbClr>
          </a:solidFill>
          <a:ln w="25400" cap="flat" cmpd="sng" algn="ctr">
            <a:noFill/>
            <a:prstDash val="solid"/>
          </a:ln>
          <a:effectLst/>
        </p:spPr>
        <p:txBody>
          <a:bodyPr rot="0" spcFirstLastPara="0" vertOverflow="overflow" horzOverflow="overflow" vert="horz" wrap="square" lIns="108000" tIns="81000" rIns="108000" bIns="54000" numCol="1" spcCol="0" rtlCol="0" fromWordArt="0" anchor="t" anchorCtr="0" forceAA="0" compatLnSpc="1">
            <a:prstTxWarp prst="textNoShape">
              <a:avLst/>
            </a:prstTxWarp>
            <a:noAutofit/>
          </a:bodyPr>
          <a:lstStyle/>
          <a:p>
            <a:pPr marL="128588" indent="-128588" defTabSz="685800">
              <a:spcAft>
                <a:spcPts val="450"/>
              </a:spcAft>
              <a:buFont typeface="Arial" charset="0"/>
              <a:buChar char="•"/>
              <a:defRPr/>
            </a:pPr>
            <a:endParaRPr lang="en-US" sz="675" kern="0" dirty="0">
              <a:solidFill>
                <a:srgbClr val="4D5766"/>
              </a:solidFill>
              <a:latin typeface="Nokia Pure Headline Light" charset="0"/>
              <a:ea typeface="Nokia Pure Headline Light" charset="0"/>
              <a:cs typeface="Nokia Pure Headline Light" charset="0"/>
            </a:endParaRPr>
          </a:p>
        </p:txBody>
      </p:sp>
      <p:sp>
        <p:nvSpPr>
          <p:cNvPr id="15" name="Rectangle 14">
            <a:extLst>
              <a:ext uri="{FF2B5EF4-FFF2-40B4-BE49-F238E27FC236}">
                <a16:creationId xmlns:a16="http://schemas.microsoft.com/office/drawing/2014/main" id="{4B7DB437-1BEA-480B-8DE5-F7FC2FA001F6}"/>
              </a:ext>
            </a:extLst>
          </p:cNvPr>
          <p:cNvSpPr/>
          <p:nvPr/>
        </p:nvSpPr>
        <p:spPr>
          <a:xfrm>
            <a:off x="4656147" y="1042705"/>
            <a:ext cx="1962183" cy="3135086"/>
          </a:xfrm>
          <a:prstGeom prst="rect">
            <a:avLst/>
          </a:prstGeom>
          <a:solidFill>
            <a:srgbClr val="BEC8D2">
              <a:lumMod val="20000"/>
              <a:lumOff val="80000"/>
            </a:srgbClr>
          </a:solidFill>
          <a:ln w="25400" cap="flat" cmpd="sng" algn="ctr">
            <a:noFill/>
            <a:prstDash val="solid"/>
          </a:ln>
          <a:effectLst/>
        </p:spPr>
        <p:txBody>
          <a:bodyPr rot="0" spcFirstLastPara="0" vertOverflow="overflow" horzOverflow="overflow" vert="horz" wrap="square" lIns="108000" tIns="81000" rIns="108000" bIns="54000" numCol="1" spcCol="0" rtlCol="0" fromWordArt="0" anchor="t" anchorCtr="0" forceAA="0" compatLnSpc="1">
            <a:prstTxWarp prst="textNoShape">
              <a:avLst/>
            </a:prstTxWarp>
            <a:noAutofit/>
          </a:bodyPr>
          <a:lstStyle/>
          <a:p>
            <a:pPr marL="128588" indent="-128588" defTabSz="685800">
              <a:spcAft>
                <a:spcPts val="450"/>
              </a:spcAft>
              <a:buFont typeface="Arial" charset="0"/>
              <a:buChar char="•"/>
              <a:defRPr/>
            </a:pPr>
            <a:endParaRPr lang="en-US" sz="675" kern="0" dirty="0">
              <a:solidFill>
                <a:srgbClr val="4D5766"/>
              </a:solidFill>
              <a:latin typeface="Nokia Pure Headline Light" charset="0"/>
              <a:ea typeface="Nokia Pure Headline Light" charset="0"/>
              <a:cs typeface="Nokia Pure Headline Light" charset="0"/>
            </a:endParaRPr>
          </a:p>
        </p:txBody>
      </p:sp>
      <p:sp>
        <p:nvSpPr>
          <p:cNvPr id="16" name="Rectangle 15">
            <a:extLst>
              <a:ext uri="{FF2B5EF4-FFF2-40B4-BE49-F238E27FC236}">
                <a16:creationId xmlns:a16="http://schemas.microsoft.com/office/drawing/2014/main" id="{602A4EF3-39FB-4A26-B120-4D9BD90B62C5}"/>
              </a:ext>
            </a:extLst>
          </p:cNvPr>
          <p:cNvSpPr/>
          <p:nvPr/>
        </p:nvSpPr>
        <p:spPr>
          <a:xfrm>
            <a:off x="2517755" y="1042705"/>
            <a:ext cx="1962183" cy="3135086"/>
          </a:xfrm>
          <a:prstGeom prst="rect">
            <a:avLst/>
          </a:prstGeom>
          <a:solidFill>
            <a:srgbClr val="BEC8D2">
              <a:lumMod val="20000"/>
              <a:lumOff val="80000"/>
            </a:srgbClr>
          </a:solidFill>
          <a:ln w="25400" cap="flat" cmpd="sng" algn="ctr">
            <a:noFill/>
            <a:prstDash val="solid"/>
          </a:ln>
          <a:effectLst/>
        </p:spPr>
        <p:txBody>
          <a:bodyPr rot="0" spcFirstLastPara="0" vertOverflow="overflow" horzOverflow="overflow" vert="horz" wrap="square" lIns="108000" tIns="81000" rIns="108000" bIns="54000" numCol="1" spcCol="0" rtlCol="0" fromWordArt="0" anchor="t" anchorCtr="0" forceAA="0" compatLnSpc="1">
            <a:prstTxWarp prst="textNoShape">
              <a:avLst/>
            </a:prstTxWarp>
            <a:noAutofit/>
          </a:bodyPr>
          <a:lstStyle/>
          <a:p>
            <a:pPr marL="128588" indent="-128588" defTabSz="685800">
              <a:spcAft>
                <a:spcPts val="450"/>
              </a:spcAft>
              <a:buFont typeface="Arial" charset="0"/>
              <a:buChar char="•"/>
              <a:defRPr/>
            </a:pPr>
            <a:endParaRPr lang="en-US" sz="675" kern="0" dirty="0">
              <a:solidFill>
                <a:srgbClr val="4D5766"/>
              </a:solidFill>
              <a:latin typeface="Nokia Pure Headline Light" charset="0"/>
              <a:ea typeface="Nokia Pure Headline Light" charset="0"/>
              <a:cs typeface="Nokia Pure Headline Light" charset="0"/>
            </a:endParaRPr>
          </a:p>
        </p:txBody>
      </p:sp>
      <p:sp>
        <p:nvSpPr>
          <p:cNvPr id="17" name="Rectangle 16">
            <a:extLst>
              <a:ext uri="{FF2B5EF4-FFF2-40B4-BE49-F238E27FC236}">
                <a16:creationId xmlns:a16="http://schemas.microsoft.com/office/drawing/2014/main" id="{45202213-8C49-4D4A-8269-BC24B07A4B21}"/>
              </a:ext>
            </a:extLst>
          </p:cNvPr>
          <p:cNvSpPr/>
          <p:nvPr/>
        </p:nvSpPr>
        <p:spPr>
          <a:xfrm>
            <a:off x="379364" y="1042705"/>
            <a:ext cx="1962183" cy="3135086"/>
          </a:xfrm>
          <a:prstGeom prst="rect">
            <a:avLst/>
          </a:prstGeom>
          <a:solidFill>
            <a:srgbClr val="BEC8D2">
              <a:lumMod val="20000"/>
              <a:lumOff val="80000"/>
            </a:srgbClr>
          </a:solidFill>
          <a:ln w="25400" cap="flat" cmpd="sng" algn="ctr">
            <a:noFill/>
            <a:prstDash val="solid"/>
          </a:ln>
          <a:effectLst/>
        </p:spPr>
        <p:txBody>
          <a:bodyPr rot="0" spcFirstLastPara="0" vertOverflow="overflow" horzOverflow="overflow" vert="horz" wrap="square" lIns="108000" tIns="81000" rIns="108000" bIns="54000" numCol="1" spcCol="0" rtlCol="0" fromWordArt="0" anchor="t" anchorCtr="0" forceAA="0" compatLnSpc="1">
            <a:prstTxWarp prst="textNoShape">
              <a:avLst/>
            </a:prstTxWarp>
            <a:noAutofit/>
          </a:bodyPr>
          <a:lstStyle/>
          <a:p>
            <a:pPr marL="128588" indent="-128588" defTabSz="685800">
              <a:spcAft>
                <a:spcPts val="450"/>
              </a:spcAft>
              <a:buFont typeface="Arial" charset="0"/>
              <a:buChar char="•"/>
              <a:defRPr/>
            </a:pPr>
            <a:endParaRPr lang="en-US" sz="675" kern="0" dirty="0">
              <a:solidFill>
                <a:srgbClr val="4D5766"/>
              </a:solidFill>
              <a:latin typeface="Nokia Pure Headline Light" charset="0"/>
              <a:ea typeface="Nokia Pure Headline Light" charset="0"/>
              <a:cs typeface="Nokia Pure Headline Light" charset="0"/>
            </a:endParaRPr>
          </a:p>
        </p:txBody>
      </p:sp>
      <p:sp>
        <p:nvSpPr>
          <p:cNvPr id="18" name="Rectangle 17">
            <a:extLst>
              <a:ext uri="{FF2B5EF4-FFF2-40B4-BE49-F238E27FC236}">
                <a16:creationId xmlns:a16="http://schemas.microsoft.com/office/drawing/2014/main" id="{C94F8B65-53C2-42FD-8603-8C2EBBAA9DF6}"/>
              </a:ext>
            </a:extLst>
          </p:cNvPr>
          <p:cNvSpPr/>
          <p:nvPr/>
        </p:nvSpPr>
        <p:spPr>
          <a:xfrm>
            <a:off x="4772268" y="2002246"/>
            <a:ext cx="1701169" cy="2078774"/>
          </a:xfrm>
          <a:prstGeom prst="rect">
            <a:avLst/>
          </a:prstGeom>
        </p:spPr>
        <p:txBody>
          <a:bodyPr wrap="square" lIns="0" tIns="0" rIns="0" bIns="0">
            <a:spAutoFit/>
          </a:bodyPr>
          <a:lstStyle/>
          <a:p>
            <a:pPr algn="ctr">
              <a:spcAft>
                <a:spcPts val="450"/>
              </a:spcAft>
            </a:pPr>
            <a:r>
              <a:rPr lang="es-ES" sz="1725" dirty="0">
                <a:solidFill>
                  <a:srgbClr val="124191"/>
                </a:solidFill>
                <a:latin typeface="Nokia Pure Headline Light" charset="0"/>
                <a:ea typeface="Nokia Pure Headline Light" charset="0"/>
                <a:cs typeface="Nokia Pure Headline Light" charset="0"/>
              </a:rPr>
              <a:t>Conectividad fiable con alcance global</a:t>
            </a:r>
          </a:p>
          <a:p>
            <a:pPr algn="ctr">
              <a:spcAft>
                <a:spcPts val="450"/>
              </a:spcAft>
            </a:pPr>
            <a:endParaRPr lang="es-ES" sz="150" dirty="0">
              <a:solidFill>
                <a:srgbClr val="4D5766"/>
              </a:solidFill>
              <a:latin typeface="Nokia Pure Text Light" charset="0"/>
              <a:ea typeface="Nokia Pure Text Light" charset="0"/>
              <a:cs typeface="Nokia Pure Text Light" charset="0"/>
            </a:endParaRPr>
          </a:p>
          <a:p>
            <a:pPr algn="ctr">
              <a:spcAft>
                <a:spcPts val="450"/>
              </a:spcAft>
            </a:pPr>
            <a:r>
              <a:rPr lang="es-ES" sz="1050" dirty="0">
                <a:solidFill>
                  <a:srgbClr val="4D5766"/>
                </a:solidFill>
                <a:latin typeface="Nokia Pure Text Light" charset="0"/>
                <a:ea typeface="Nokia Pure Text Light" charset="0"/>
                <a:cs typeface="Nokia Pure Text Light" charset="0"/>
              </a:rPr>
              <a:t>¿Quién puede ser un socio que nos proporcione conectividad global con baja latencia en todas las regiones, sin comprometer la calidad y cumpliendo la regulación local?</a:t>
            </a:r>
            <a:endParaRPr lang="en-GB" sz="1050" dirty="0">
              <a:solidFill>
                <a:srgbClr val="4D5766"/>
              </a:solidFill>
              <a:latin typeface="Nokia Pure Text Light" charset="0"/>
              <a:ea typeface="Nokia Pure Text Light" charset="0"/>
              <a:cs typeface="Nokia Pure Text Light" charset="0"/>
            </a:endParaRPr>
          </a:p>
        </p:txBody>
      </p:sp>
      <p:sp>
        <p:nvSpPr>
          <p:cNvPr id="19" name="Rectangle 18">
            <a:extLst>
              <a:ext uri="{FF2B5EF4-FFF2-40B4-BE49-F238E27FC236}">
                <a16:creationId xmlns:a16="http://schemas.microsoft.com/office/drawing/2014/main" id="{F9156680-6907-4F76-99B3-C7AFD39FE525}"/>
              </a:ext>
            </a:extLst>
          </p:cNvPr>
          <p:cNvSpPr/>
          <p:nvPr/>
        </p:nvSpPr>
        <p:spPr>
          <a:xfrm>
            <a:off x="387278" y="2003156"/>
            <a:ext cx="1943469" cy="1061829"/>
          </a:xfrm>
          <a:prstGeom prst="rect">
            <a:avLst/>
          </a:prstGeom>
        </p:spPr>
        <p:txBody>
          <a:bodyPr wrap="square" lIns="0" tIns="0" rIns="0" bIns="0">
            <a:spAutoFit/>
          </a:bodyPr>
          <a:lstStyle/>
          <a:p>
            <a:pPr algn="ctr">
              <a:spcAft>
                <a:spcPts val="450"/>
              </a:spcAft>
            </a:pPr>
            <a:r>
              <a:rPr lang="es-ES" sz="1725" dirty="0">
                <a:solidFill>
                  <a:srgbClr val="124191"/>
                </a:solidFill>
                <a:latin typeface="Nokia Pure Headline Light" charset="0"/>
                <a:ea typeface="Nokia Pure Headline Light" charset="0"/>
                <a:cs typeface="Nokia Pure Headline Light" charset="0"/>
              </a:rPr>
              <a:t>Acortar plazos de comercialización </a:t>
            </a:r>
            <a:r>
              <a:rPr lang="en-GB" sz="1725" dirty="0">
                <a:solidFill>
                  <a:srgbClr val="124191"/>
                </a:solidFill>
                <a:latin typeface="Nokia Pure Headline Light" charset="0"/>
                <a:ea typeface="Nokia Pure Headline Light" charset="0"/>
                <a:cs typeface="Nokia Pure Headline Light" charset="0"/>
              </a:rPr>
              <a:t>y </a:t>
            </a:r>
            <a:r>
              <a:rPr lang="en-GB" sz="1725" dirty="0" err="1">
                <a:solidFill>
                  <a:srgbClr val="124191"/>
                </a:solidFill>
                <a:latin typeface="Nokia Pure Headline Light" charset="0"/>
                <a:ea typeface="Nokia Pure Headline Light" charset="0"/>
                <a:cs typeface="Nokia Pure Headline Light" charset="0"/>
              </a:rPr>
              <a:t>acelerar</a:t>
            </a:r>
            <a:r>
              <a:rPr lang="hu-HU" sz="1725" dirty="0">
                <a:solidFill>
                  <a:srgbClr val="124191"/>
                </a:solidFill>
                <a:latin typeface="Nokia Pure Headline Light" charset="0"/>
                <a:ea typeface="Nokia Pure Headline Light" charset="0"/>
                <a:cs typeface="Nokia Pure Headline Light" charset="0"/>
              </a:rPr>
              <a:t> </a:t>
            </a:r>
            <a:r>
              <a:rPr lang="es-ES" sz="1725" dirty="0">
                <a:solidFill>
                  <a:srgbClr val="124191"/>
                </a:solidFill>
                <a:latin typeface="Nokia Pure Headline Light" charset="0"/>
                <a:ea typeface="Nokia Pure Headline Light" charset="0"/>
                <a:cs typeface="Nokia Pure Headline Light" charset="0"/>
              </a:rPr>
              <a:t>crecimiento de ingresos</a:t>
            </a:r>
            <a:r>
              <a:rPr lang="en-GB" sz="1725" dirty="0">
                <a:solidFill>
                  <a:srgbClr val="124191"/>
                </a:solidFill>
                <a:latin typeface="Nokia Pure Headline Light" charset="0"/>
                <a:ea typeface="Nokia Pure Headline Light" charset="0"/>
                <a:cs typeface="Nokia Pure Headline Light" charset="0"/>
              </a:rPr>
              <a:t> </a:t>
            </a:r>
          </a:p>
        </p:txBody>
      </p:sp>
      <p:sp>
        <p:nvSpPr>
          <p:cNvPr id="20" name="Rectangle 19">
            <a:extLst>
              <a:ext uri="{FF2B5EF4-FFF2-40B4-BE49-F238E27FC236}">
                <a16:creationId xmlns:a16="http://schemas.microsoft.com/office/drawing/2014/main" id="{BC9B44FC-CB67-41B3-9AAF-4FB167F882C6}"/>
              </a:ext>
            </a:extLst>
          </p:cNvPr>
          <p:cNvSpPr/>
          <p:nvPr/>
        </p:nvSpPr>
        <p:spPr>
          <a:xfrm>
            <a:off x="2702074" y="1997078"/>
            <a:ext cx="1599896" cy="1992853"/>
          </a:xfrm>
          <a:prstGeom prst="rect">
            <a:avLst/>
          </a:prstGeom>
        </p:spPr>
        <p:txBody>
          <a:bodyPr wrap="square" lIns="0" tIns="0" rIns="0" bIns="0">
            <a:spAutoFit/>
          </a:bodyPr>
          <a:lstStyle/>
          <a:p>
            <a:pPr algn="ctr">
              <a:spcAft>
                <a:spcPts val="450"/>
              </a:spcAft>
            </a:pPr>
            <a:r>
              <a:rPr lang="en-GB" sz="1725" dirty="0">
                <a:solidFill>
                  <a:srgbClr val="124191"/>
                </a:solidFill>
                <a:latin typeface="Nokia Pure Headline Light" charset="0"/>
                <a:ea typeface="Nokia Pure Headline Light" charset="0"/>
                <a:cs typeface="Nokia Pure Headline Light" charset="0"/>
              </a:rPr>
              <a:t>C</a:t>
            </a:r>
            <a:r>
              <a:rPr lang="hu-HU" sz="1725" dirty="0" err="1">
                <a:solidFill>
                  <a:srgbClr val="124191"/>
                </a:solidFill>
                <a:latin typeface="Nokia Pure Headline Light" charset="0"/>
                <a:ea typeface="Nokia Pure Headline Light" charset="0"/>
                <a:cs typeface="Nokia Pure Headline Light" charset="0"/>
              </a:rPr>
              <a:t>ontrol</a:t>
            </a:r>
            <a:r>
              <a:rPr lang="en-GB" sz="1725" dirty="0">
                <a:solidFill>
                  <a:srgbClr val="124191"/>
                </a:solidFill>
                <a:latin typeface="Nokia Pure Headline Light" charset="0"/>
                <a:ea typeface="Nokia Pure Headline Light" charset="0"/>
                <a:cs typeface="Nokia Pure Headline Light" charset="0"/>
              </a:rPr>
              <a:t> de </a:t>
            </a:r>
            <a:r>
              <a:rPr lang="hu-HU" sz="1725" dirty="0">
                <a:solidFill>
                  <a:srgbClr val="124191"/>
                </a:solidFill>
                <a:latin typeface="Nokia Pure Headline Light" charset="0"/>
                <a:ea typeface="Nokia Pure Headline Light" charset="0"/>
                <a:cs typeface="Nokia Pure Headline Light" charset="0"/>
              </a:rPr>
              <a:t>Cost</a:t>
            </a:r>
            <a:r>
              <a:rPr lang="en-GB" sz="1725" dirty="0">
                <a:solidFill>
                  <a:srgbClr val="124191"/>
                </a:solidFill>
                <a:latin typeface="Nokia Pure Headline Light" charset="0"/>
                <a:ea typeface="Nokia Pure Headline Light" charset="0"/>
                <a:cs typeface="Nokia Pure Headline Light" charset="0"/>
              </a:rPr>
              <a:t>es</a:t>
            </a:r>
          </a:p>
          <a:p>
            <a:pPr algn="ctr">
              <a:spcAft>
                <a:spcPts val="450"/>
              </a:spcAft>
            </a:pPr>
            <a:endParaRPr lang="en-GB" sz="900" dirty="0">
              <a:solidFill>
                <a:srgbClr val="4D5766"/>
              </a:solidFill>
              <a:latin typeface="Nokia Pure Text Light" charset="0"/>
              <a:ea typeface="Nokia Pure Text Light" charset="0"/>
              <a:cs typeface="Nokia Pure Text Light" charset="0"/>
            </a:endParaRPr>
          </a:p>
          <a:p>
            <a:pPr algn="ctr">
              <a:spcAft>
                <a:spcPts val="450"/>
              </a:spcAft>
            </a:pPr>
            <a:endParaRPr lang="hu-HU" sz="1050" dirty="0">
              <a:solidFill>
                <a:srgbClr val="4D5766"/>
              </a:solidFill>
              <a:latin typeface="Nokia Pure Text Light" charset="0"/>
              <a:ea typeface="Nokia Pure Text Light" charset="0"/>
              <a:cs typeface="Nokia Pure Text Light" charset="0"/>
            </a:endParaRPr>
          </a:p>
          <a:p>
            <a:pPr algn="ctr">
              <a:spcAft>
                <a:spcPts val="450"/>
              </a:spcAft>
            </a:pPr>
            <a:r>
              <a:rPr lang="es-ES" sz="1050" dirty="0">
                <a:solidFill>
                  <a:srgbClr val="4D5766"/>
                </a:solidFill>
                <a:latin typeface="Nokia Pure Text Light" charset="0"/>
                <a:ea typeface="Nokia Pure Text Light" charset="0"/>
                <a:cs typeface="Nokia Pure Text Light" charset="0"/>
              </a:rPr>
              <a:t>¿Cuál es la mejor manera de optimizar mis procesos, reducir mis costes y evitar altos precios de </a:t>
            </a:r>
            <a:r>
              <a:rPr lang="es-ES" sz="1050" dirty="0" err="1">
                <a:solidFill>
                  <a:srgbClr val="4D5766"/>
                </a:solidFill>
                <a:latin typeface="Nokia Pure Text Light" charset="0"/>
                <a:ea typeface="Nokia Pure Text Light" charset="0"/>
                <a:cs typeface="Nokia Pure Text Light" charset="0"/>
              </a:rPr>
              <a:t>roaming</a:t>
            </a:r>
            <a:r>
              <a:rPr lang="es-ES" sz="1050" dirty="0">
                <a:solidFill>
                  <a:srgbClr val="4D5766"/>
                </a:solidFill>
                <a:latin typeface="Nokia Pure Text Light" charset="0"/>
                <a:ea typeface="Nokia Pure Text Light" charset="0"/>
                <a:cs typeface="Nokia Pure Text Light" charset="0"/>
              </a:rPr>
              <a:t>, especialmente en casos de elevado uso de datos?</a:t>
            </a:r>
            <a:endParaRPr lang="en-GB" sz="1050" dirty="0">
              <a:solidFill>
                <a:srgbClr val="4D5766"/>
              </a:solidFill>
              <a:latin typeface="Nokia Pure Text Light" charset="0"/>
              <a:ea typeface="Nokia Pure Text Light" charset="0"/>
              <a:cs typeface="Nokia Pure Text Light" charset="0"/>
            </a:endParaRPr>
          </a:p>
        </p:txBody>
      </p:sp>
      <p:sp>
        <p:nvSpPr>
          <p:cNvPr id="21" name="Rectangle 20">
            <a:extLst>
              <a:ext uri="{FF2B5EF4-FFF2-40B4-BE49-F238E27FC236}">
                <a16:creationId xmlns:a16="http://schemas.microsoft.com/office/drawing/2014/main" id="{65F60FBC-389B-4606-9F21-031DF47E9058}"/>
              </a:ext>
            </a:extLst>
          </p:cNvPr>
          <p:cNvSpPr/>
          <p:nvPr/>
        </p:nvSpPr>
        <p:spPr>
          <a:xfrm>
            <a:off x="6842235" y="2007128"/>
            <a:ext cx="1827921" cy="2095445"/>
          </a:xfrm>
          <a:prstGeom prst="rect">
            <a:avLst/>
          </a:prstGeom>
        </p:spPr>
        <p:txBody>
          <a:bodyPr wrap="square" lIns="0" tIns="0" rIns="0" bIns="0">
            <a:spAutoFit/>
          </a:bodyPr>
          <a:lstStyle/>
          <a:p>
            <a:pPr algn="ctr">
              <a:spcAft>
                <a:spcPts val="450"/>
              </a:spcAft>
            </a:pPr>
            <a:r>
              <a:rPr lang="es-ES" sz="1725" dirty="0">
                <a:solidFill>
                  <a:srgbClr val="124191"/>
                </a:solidFill>
                <a:latin typeface="Nokia Pure Headline Light" charset="0"/>
                <a:ea typeface="Nokia Pure Headline Light" charset="0"/>
                <a:cs typeface="Nokia Pure Headline Light" charset="0"/>
              </a:rPr>
              <a:t>Innovación en productos y experiencia de cliente</a:t>
            </a:r>
          </a:p>
          <a:p>
            <a:pPr algn="ctr">
              <a:spcAft>
                <a:spcPts val="450"/>
              </a:spcAft>
            </a:pPr>
            <a:r>
              <a:rPr lang="es-ES" sz="1050" dirty="0">
                <a:solidFill>
                  <a:srgbClr val="4D5766"/>
                </a:solidFill>
                <a:latin typeface="Nokia Pure Text Light" charset="0"/>
                <a:ea typeface="Nokia Pure Text Light" charset="0"/>
                <a:cs typeface="Nokia Pure Text Light" charset="0"/>
              </a:rPr>
              <a:t>¿Quién puede ser un socio estratégico en </a:t>
            </a:r>
            <a:r>
              <a:rPr lang="es-ES" sz="1050" dirty="0" err="1">
                <a:solidFill>
                  <a:srgbClr val="4D5766"/>
                </a:solidFill>
                <a:latin typeface="Nokia Pure Text Light" charset="0"/>
                <a:ea typeface="Nokia Pure Text Light" charset="0"/>
                <a:cs typeface="Nokia Pure Text Light" charset="0"/>
              </a:rPr>
              <a:t>IoT</a:t>
            </a:r>
            <a:r>
              <a:rPr lang="es-ES" sz="1050" dirty="0">
                <a:solidFill>
                  <a:srgbClr val="4D5766"/>
                </a:solidFill>
                <a:latin typeface="Nokia Pure Text Light" charset="0"/>
                <a:ea typeface="Nokia Pure Text Light" charset="0"/>
                <a:cs typeface="Nokia Pure Text Light" charset="0"/>
              </a:rPr>
              <a:t> para ayudarnos a entrar en nuevos mercados, desarrollar productos innovadores e introducir nuevas tecnologías?</a:t>
            </a:r>
            <a:endParaRPr lang="en-GB" sz="1050" dirty="0">
              <a:solidFill>
                <a:srgbClr val="4D5766"/>
              </a:solidFill>
              <a:latin typeface="Nokia Pure Text Light" charset="0"/>
              <a:ea typeface="Nokia Pure Text Light" charset="0"/>
              <a:cs typeface="Nokia Pure Text Light" charset="0"/>
            </a:endParaRPr>
          </a:p>
        </p:txBody>
      </p:sp>
      <p:pic>
        <p:nvPicPr>
          <p:cNvPr id="22" name="Graphic 21" descr="Coins">
            <a:extLst>
              <a:ext uri="{FF2B5EF4-FFF2-40B4-BE49-F238E27FC236}">
                <a16:creationId xmlns:a16="http://schemas.microsoft.com/office/drawing/2014/main" id="{84AF5CB9-2724-4E6B-8F43-38193335991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208607" y="1168136"/>
            <a:ext cx="773480" cy="773480"/>
          </a:xfrm>
          <a:prstGeom prst="rect">
            <a:avLst/>
          </a:prstGeom>
        </p:spPr>
      </p:pic>
      <p:pic>
        <p:nvPicPr>
          <p:cNvPr id="23" name="Graphic 22" descr="World">
            <a:extLst>
              <a:ext uri="{FF2B5EF4-FFF2-40B4-BE49-F238E27FC236}">
                <a16:creationId xmlns:a16="http://schemas.microsoft.com/office/drawing/2014/main" id="{97C4B931-D2CF-43CA-9088-77E2553C682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208702" y="1132511"/>
            <a:ext cx="829903" cy="829903"/>
          </a:xfrm>
          <a:prstGeom prst="rect">
            <a:avLst/>
          </a:prstGeom>
        </p:spPr>
      </p:pic>
      <p:pic>
        <p:nvPicPr>
          <p:cNvPr id="24" name="Graphic 23" descr="Stopwatch">
            <a:extLst>
              <a:ext uri="{FF2B5EF4-FFF2-40B4-BE49-F238E27FC236}">
                <a16:creationId xmlns:a16="http://schemas.microsoft.com/office/drawing/2014/main" id="{8488EF0E-6FC2-4D55-B9E5-D63B5EB06D3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71718" y="1130584"/>
            <a:ext cx="800675" cy="800675"/>
          </a:xfrm>
          <a:prstGeom prst="rect">
            <a:avLst/>
          </a:prstGeom>
        </p:spPr>
      </p:pic>
      <p:sp>
        <p:nvSpPr>
          <p:cNvPr id="26" name="Text Placeholder 122">
            <a:extLst>
              <a:ext uri="{FF2B5EF4-FFF2-40B4-BE49-F238E27FC236}">
                <a16:creationId xmlns:a16="http://schemas.microsoft.com/office/drawing/2014/main" id="{8D8A80CD-60D7-4C74-875F-AE327536F182}"/>
              </a:ext>
            </a:extLst>
          </p:cNvPr>
          <p:cNvSpPr txBox="1">
            <a:spLocks/>
          </p:cNvSpPr>
          <p:nvPr/>
        </p:nvSpPr>
        <p:spPr>
          <a:xfrm>
            <a:off x="313200" y="210600"/>
            <a:ext cx="6971816" cy="241617"/>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s-ES" sz="2100" dirty="0"/>
              <a:t>Desafíos de las empresas</a:t>
            </a:r>
            <a:endParaRPr lang="en-FI" sz="2100" dirty="0"/>
          </a:p>
        </p:txBody>
      </p:sp>
      <p:pic>
        <p:nvPicPr>
          <p:cNvPr id="27" name="Picture 26">
            <a:extLst>
              <a:ext uri="{FF2B5EF4-FFF2-40B4-BE49-F238E27FC236}">
                <a16:creationId xmlns:a16="http://schemas.microsoft.com/office/drawing/2014/main" id="{7ED8343F-3EC5-43DC-9312-08359D6293F2}"/>
              </a:ext>
            </a:extLst>
          </p:cNvPr>
          <p:cNvPicPr>
            <a:picLocks noChangeAspect="1"/>
          </p:cNvPicPr>
          <p:nvPr/>
        </p:nvPicPr>
        <p:blipFill rotWithShape="1">
          <a:blip r:embed="rId8" cstate="email">
            <a:duotone>
              <a:schemeClr val="accent3">
                <a:shade val="45000"/>
                <a:satMod val="135000"/>
              </a:schemeClr>
              <a:prstClr val="white"/>
            </a:duotone>
            <a:extLst>
              <a:ext uri="{28A0092B-C50C-407E-A947-70E740481C1C}">
                <a14:useLocalDpi xmlns:a14="http://schemas.microsoft.com/office/drawing/2010/main"/>
              </a:ext>
            </a:extLst>
          </a:blip>
          <a:srcRect r="22583" b="46943"/>
          <a:stretch/>
        </p:blipFill>
        <p:spPr>
          <a:xfrm>
            <a:off x="2630202" y="3320253"/>
            <a:ext cx="3886014" cy="1696619"/>
          </a:xfrm>
          <a:prstGeom prst="rect">
            <a:avLst/>
          </a:prstGeom>
          <a:ln>
            <a:noFill/>
          </a:ln>
        </p:spPr>
      </p:pic>
      <p:pic>
        <p:nvPicPr>
          <p:cNvPr id="28" name="Graphic 27" descr="Head with Gears">
            <a:extLst>
              <a:ext uri="{FF2B5EF4-FFF2-40B4-BE49-F238E27FC236}">
                <a16:creationId xmlns:a16="http://schemas.microsoft.com/office/drawing/2014/main" id="{E8E2E767-AD57-442D-9A2C-4D6E0D63C6C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434504" y="1119516"/>
            <a:ext cx="741400" cy="741400"/>
          </a:xfrm>
          <a:prstGeom prst="rect">
            <a:avLst/>
          </a:prstGeom>
        </p:spPr>
      </p:pic>
      <p:sp>
        <p:nvSpPr>
          <p:cNvPr id="25" name="Rectangle 24">
            <a:extLst>
              <a:ext uri="{FF2B5EF4-FFF2-40B4-BE49-F238E27FC236}">
                <a16:creationId xmlns:a16="http://schemas.microsoft.com/office/drawing/2014/main" id="{B6416049-16EB-452E-8271-51BD55C407F4}"/>
              </a:ext>
            </a:extLst>
          </p:cNvPr>
          <p:cNvSpPr/>
          <p:nvPr/>
        </p:nvSpPr>
        <p:spPr>
          <a:xfrm>
            <a:off x="498802" y="3275447"/>
            <a:ext cx="1710944" cy="646331"/>
          </a:xfrm>
          <a:prstGeom prst="rect">
            <a:avLst/>
          </a:prstGeom>
        </p:spPr>
        <p:txBody>
          <a:bodyPr wrap="square" lIns="0" tIns="0" rIns="0" bIns="0">
            <a:spAutoFit/>
          </a:bodyPr>
          <a:lstStyle/>
          <a:p>
            <a:pPr algn="ctr">
              <a:spcAft>
                <a:spcPts val="450"/>
              </a:spcAft>
            </a:pPr>
            <a:r>
              <a:rPr lang="es-ES" sz="1050" dirty="0">
                <a:solidFill>
                  <a:srgbClr val="4D5766"/>
                </a:solidFill>
                <a:latin typeface="Nokia Pure Text Light" charset="0"/>
                <a:ea typeface="Nokia Pure Text Light" charset="0"/>
                <a:cs typeface="Nokia Pure Text Light" charset="0"/>
              </a:rPr>
              <a:t>¿Cómo incrementar mis dispositivos conectados de forma eficiente para generar nuevas fuentes de ingresos?</a:t>
            </a:r>
            <a:endParaRPr lang="en-GB" sz="1050" dirty="0">
              <a:solidFill>
                <a:srgbClr val="4D5766"/>
              </a:solidFill>
              <a:latin typeface="Nokia Pure Text Light" charset="0"/>
              <a:ea typeface="Nokia Pure Text Light" charset="0"/>
              <a:cs typeface="Nokia Pure Text Light" charset="0"/>
            </a:endParaRPr>
          </a:p>
        </p:txBody>
      </p:sp>
    </p:spTree>
    <p:extLst>
      <p:ext uri="{BB962C8B-B14F-4D97-AF65-F5344CB8AC3E}">
        <p14:creationId xmlns:p14="http://schemas.microsoft.com/office/powerpoint/2010/main" val="514093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48" name="TextBox 6">
            <a:extLst>
              <a:ext uri="{FF2B5EF4-FFF2-40B4-BE49-F238E27FC236}">
                <a16:creationId xmlns:a16="http://schemas.microsoft.com/office/drawing/2014/main" id="{67CB9931-3AAE-41CE-871A-DEC6394EF580}"/>
              </a:ext>
            </a:extLst>
          </p:cNvPr>
          <p:cNvSpPr txBox="1"/>
          <p:nvPr/>
        </p:nvSpPr>
        <p:spPr>
          <a:xfrm>
            <a:off x="395999" y="1640858"/>
            <a:ext cx="2772000" cy="432000"/>
          </a:xfrm>
          <a:prstGeom prst="rect">
            <a:avLst/>
          </a:prstGeom>
          <a:solidFill>
            <a:schemeClr val="accent1">
              <a:alpha val="80000"/>
            </a:schemeClr>
          </a:solidFill>
          <a:ln w="9525" cap="flat" cmpd="sng" algn="ctr">
            <a:noFill/>
            <a:prstDash val="solid"/>
          </a:ln>
          <a:effectLst/>
        </p:spPr>
        <p:txBody>
          <a:bodyPr lIns="108000" tIns="108000" rIns="72000" bIns="90000" rtlCol="0" anchor="ctr" anchorCtr="0"/>
          <a:lstStyle>
            <a:defPPr>
              <a:defRPr lang="en-US"/>
            </a:defPPr>
            <a:lvl1pPr indent="0">
              <a:lnSpc>
                <a:spcPct val="90000"/>
              </a:lnSpc>
              <a:spcBef>
                <a:spcPts val="0"/>
              </a:spcBef>
              <a:spcAft>
                <a:spcPts val="600"/>
              </a:spcAft>
              <a:buFont typeface="Arial" panose="020B0604020202020204" pitchFamily="34" charset="0"/>
              <a:buNone/>
              <a:defRPr sz="1200" b="1">
                <a:solidFill>
                  <a:schemeClr val="bg1"/>
                </a:solidFill>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marR="0" lvl="0" indent="0" algn="l" defTabSz="914378" rtl="0" eaLnBrk="1" fontAlgn="auto" latinLnBrk="0" hangingPunct="1">
              <a:lnSpc>
                <a:spcPct val="90000"/>
              </a:lnSpc>
              <a:spcBef>
                <a:spcPts val="0"/>
              </a:spcBef>
              <a:spcAft>
                <a:spcPts val="600"/>
              </a:spcAft>
              <a:buClrTx/>
              <a:buSzTx/>
              <a:buFont typeface="Arial" panose="020B0604020202020204" pitchFamily="34" charset="0"/>
              <a:buNone/>
              <a:tabLst/>
              <a:defRPr/>
            </a:pPr>
            <a:r>
              <a:rPr kumimoji="0" lang="en-US" sz="1200" b="1" i="0" u="none" strike="noStrike" kern="1200" cap="none" spc="0" normalizeH="0" baseline="0" noProof="0" dirty="0" err="1">
                <a:ln>
                  <a:noFill/>
                </a:ln>
                <a:solidFill>
                  <a:srgbClr val="FFFFFF"/>
                </a:solidFill>
                <a:effectLst/>
                <a:uLnTx/>
                <a:uFillTx/>
                <a:latin typeface="Nokia Pure Text Light"/>
                <a:ea typeface="+mn-ea"/>
                <a:cs typeface="+mn-cs"/>
              </a:rPr>
              <a:t>Servicios</a:t>
            </a:r>
            <a:r>
              <a:rPr kumimoji="0" lang="en-US" sz="1200" b="1" i="0" u="none" strike="noStrike" kern="1200" cap="none" spc="0" normalizeH="0" baseline="0" noProof="0" dirty="0">
                <a:ln>
                  <a:noFill/>
                </a:ln>
                <a:solidFill>
                  <a:srgbClr val="FFFFFF"/>
                </a:solidFill>
                <a:effectLst/>
                <a:uLnTx/>
                <a:uFillTx/>
                <a:latin typeface="Nokia Pure Text Light"/>
                <a:ea typeface="+mn-ea"/>
                <a:cs typeface="+mn-cs"/>
              </a:rPr>
              <a:t> </a:t>
            </a:r>
            <a:r>
              <a:rPr kumimoji="0" lang="en-US" sz="1200" b="1" i="0" u="none" strike="noStrike" kern="1200" cap="none" spc="0" normalizeH="0" baseline="0" noProof="0" dirty="0" err="1">
                <a:ln>
                  <a:noFill/>
                </a:ln>
                <a:solidFill>
                  <a:srgbClr val="FFFFFF"/>
                </a:solidFill>
                <a:effectLst/>
                <a:uLnTx/>
                <a:uFillTx/>
                <a:latin typeface="Nokia Pure Text Light"/>
                <a:ea typeface="+mn-ea"/>
                <a:cs typeface="+mn-cs"/>
              </a:rPr>
              <a:t>Verticales</a:t>
            </a:r>
            <a:endParaRPr kumimoji="0" lang="en-US" sz="1200" b="1" i="0" u="none" strike="noStrike" kern="1200" cap="none" spc="0" normalizeH="0" baseline="0" noProof="0" dirty="0">
              <a:ln>
                <a:noFill/>
              </a:ln>
              <a:solidFill>
                <a:srgbClr val="FFFFFF"/>
              </a:solidFill>
              <a:effectLst/>
              <a:uLnTx/>
              <a:uFillTx/>
              <a:latin typeface="Nokia Pure Text Light"/>
              <a:ea typeface="+mn-ea"/>
              <a:cs typeface="+mn-cs"/>
            </a:endParaRPr>
          </a:p>
        </p:txBody>
      </p:sp>
      <p:sp>
        <p:nvSpPr>
          <p:cNvPr id="216" name="Rectangle 36">
            <a:extLst>
              <a:ext uri="{FF2B5EF4-FFF2-40B4-BE49-F238E27FC236}">
                <a16:creationId xmlns:a16="http://schemas.microsoft.com/office/drawing/2014/main" id="{41F3F25F-8E70-4AFE-9351-6793F6AB535F}"/>
              </a:ext>
            </a:extLst>
          </p:cNvPr>
          <p:cNvSpPr/>
          <p:nvPr/>
        </p:nvSpPr>
        <p:spPr>
          <a:xfrm rot="5400000">
            <a:off x="359999" y="1133517"/>
            <a:ext cx="590400" cy="518400"/>
          </a:xfrm>
          <a:prstGeom prst="homePlate">
            <a:avLst>
              <a:gd name="adj" fmla="val 9295"/>
            </a:avLst>
          </a:prstGeom>
          <a:solidFill>
            <a:schemeClr val="bg1"/>
          </a:solid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l" defTabSz="914378" rtl="0" eaLnBrk="1" fontAlgn="auto" latinLnBrk="0" hangingPunct="1">
              <a:lnSpc>
                <a:spcPct val="9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Nokia Pure Text Light"/>
              <a:ea typeface="Nokia Pure Text Light" panose="020B0403020202020204" pitchFamily="34" charset="0"/>
              <a:cs typeface="+mn-cs"/>
            </a:endParaRPr>
          </a:p>
        </p:txBody>
      </p:sp>
      <p:sp>
        <p:nvSpPr>
          <p:cNvPr id="217" name="Rectangle 36">
            <a:extLst>
              <a:ext uri="{FF2B5EF4-FFF2-40B4-BE49-F238E27FC236}">
                <a16:creationId xmlns:a16="http://schemas.microsoft.com/office/drawing/2014/main" id="{0FF427C2-3362-4A8D-8DE9-2DC80EAEB2BC}"/>
              </a:ext>
            </a:extLst>
          </p:cNvPr>
          <p:cNvSpPr/>
          <p:nvPr/>
        </p:nvSpPr>
        <p:spPr>
          <a:xfrm rot="5400000">
            <a:off x="923399" y="1133517"/>
            <a:ext cx="590400" cy="518400"/>
          </a:xfrm>
          <a:prstGeom prst="homePlate">
            <a:avLst>
              <a:gd name="adj" fmla="val 9295"/>
            </a:avLst>
          </a:prstGeom>
          <a:solidFill>
            <a:schemeClr val="bg1"/>
          </a:solid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l" defTabSz="914378" rtl="0" eaLnBrk="1" fontAlgn="auto" latinLnBrk="0" hangingPunct="1">
              <a:lnSpc>
                <a:spcPct val="9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Nokia Pure Text Light"/>
              <a:ea typeface="Nokia Pure Text Light" panose="020B0403020202020204" pitchFamily="34" charset="0"/>
              <a:cs typeface="+mn-cs"/>
            </a:endParaRPr>
          </a:p>
        </p:txBody>
      </p:sp>
      <p:sp>
        <p:nvSpPr>
          <p:cNvPr id="218" name="Rectangle 36">
            <a:extLst>
              <a:ext uri="{FF2B5EF4-FFF2-40B4-BE49-F238E27FC236}">
                <a16:creationId xmlns:a16="http://schemas.microsoft.com/office/drawing/2014/main" id="{CEB8C7F1-5987-4983-8CA6-3F8DE82642E5}"/>
              </a:ext>
            </a:extLst>
          </p:cNvPr>
          <p:cNvSpPr/>
          <p:nvPr/>
        </p:nvSpPr>
        <p:spPr>
          <a:xfrm rot="5400000">
            <a:off x="1486799" y="1133517"/>
            <a:ext cx="590400" cy="518400"/>
          </a:xfrm>
          <a:prstGeom prst="homePlate">
            <a:avLst>
              <a:gd name="adj" fmla="val 9295"/>
            </a:avLst>
          </a:prstGeom>
          <a:solidFill>
            <a:schemeClr val="bg1"/>
          </a:solid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l" defTabSz="914378" rtl="0" eaLnBrk="1" fontAlgn="auto" latinLnBrk="0" hangingPunct="1">
              <a:lnSpc>
                <a:spcPct val="9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Nokia Pure Text Light"/>
              <a:ea typeface="Nokia Pure Text Light" panose="020B0403020202020204" pitchFamily="34" charset="0"/>
              <a:cs typeface="+mn-cs"/>
            </a:endParaRPr>
          </a:p>
        </p:txBody>
      </p:sp>
      <p:sp>
        <p:nvSpPr>
          <p:cNvPr id="219" name="Rectangle 36">
            <a:extLst>
              <a:ext uri="{FF2B5EF4-FFF2-40B4-BE49-F238E27FC236}">
                <a16:creationId xmlns:a16="http://schemas.microsoft.com/office/drawing/2014/main" id="{7DB0AA25-723C-40BA-A3DF-6C8E6D1C63CA}"/>
              </a:ext>
            </a:extLst>
          </p:cNvPr>
          <p:cNvSpPr/>
          <p:nvPr/>
        </p:nvSpPr>
        <p:spPr>
          <a:xfrm rot="5400000">
            <a:off x="2050199" y="1133517"/>
            <a:ext cx="590400" cy="518400"/>
          </a:xfrm>
          <a:prstGeom prst="homePlate">
            <a:avLst>
              <a:gd name="adj" fmla="val 9295"/>
            </a:avLst>
          </a:prstGeom>
          <a:solidFill>
            <a:schemeClr val="bg1"/>
          </a:solid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l" defTabSz="914378" rtl="0" eaLnBrk="1" fontAlgn="auto" latinLnBrk="0" hangingPunct="1">
              <a:lnSpc>
                <a:spcPct val="9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Nokia Pure Text Light"/>
              <a:ea typeface="Nokia Pure Text Light" panose="020B0403020202020204" pitchFamily="34" charset="0"/>
              <a:cs typeface="+mn-cs"/>
            </a:endParaRPr>
          </a:p>
        </p:txBody>
      </p:sp>
      <p:sp>
        <p:nvSpPr>
          <p:cNvPr id="220" name="Rectangle 36">
            <a:extLst>
              <a:ext uri="{FF2B5EF4-FFF2-40B4-BE49-F238E27FC236}">
                <a16:creationId xmlns:a16="http://schemas.microsoft.com/office/drawing/2014/main" id="{4F7EDC75-0DFE-4066-9847-3D1CE73A9534}"/>
              </a:ext>
            </a:extLst>
          </p:cNvPr>
          <p:cNvSpPr/>
          <p:nvPr/>
        </p:nvSpPr>
        <p:spPr>
          <a:xfrm rot="5400000">
            <a:off x="2613599" y="1133517"/>
            <a:ext cx="590400" cy="518400"/>
          </a:xfrm>
          <a:prstGeom prst="homePlate">
            <a:avLst>
              <a:gd name="adj" fmla="val 9295"/>
            </a:avLst>
          </a:prstGeom>
          <a:solidFill>
            <a:schemeClr val="bg1"/>
          </a:solid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l" defTabSz="914378" rtl="0" eaLnBrk="1" fontAlgn="auto" latinLnBrk="0" hangingPunct="1">
              <a:lnSpc>
                <a:spcPct val="9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FFFFFF"/>
              </a:solidFill>
              <a:effectLst/>
              <a:uLnTx/>
              <a:uFillTx/>
              <a:latin typeface="Nokia Pure Text Light"/>
              <a:ea typeface="Nokia Pure Text Light" panose="020B0403020202020204" pitchFamily="34" charset="0"/>
              <a:cs typeface="+mn-cs"/>
            </a:endParaRPr>
          </a:p>
        </p:txBody>
      </p:sp>
      <p:sp>
        <p:nvSpPr>
          <p:cNvPr id="44" name="TextBox 6">
            <a:extLst>
              <a:ext uri="{FF2B5EF4-FFF2-40B4-BE49-F238E27FC236}">
                <a16:creationId xmlns:a16="http://schemas.microsoft.com/office/drawing/2014/main" id="{369C54FA-83BE-4587-A683-CAE58F123D3C}"/>
              </a:ext>
            </a:extLst>
          </p:cNvPr>
          <p:cNvSpPr txBox="1"/>
          <p:nvPr/>
        </p:nvSpPr>
        <p:spPr>
          <a:xfrm>
            <a:off x="396000" y="2187352"/>
            <a:ext cx="5643516" cy="1080000"/>
          </a:xfrm>
          <a:prstGeom prst="rect">
            <a:avLst/>
          </a:prstGeom>
          <a:solidFill>
            <a:srgbClr val="FFFFFF">
              <a:alpha val="80000"/>
            </a:srgbClr>
          </a:solidFill>
          <a:ln w="9525" cap="flat" cmpd="sng" algn="ctr">
            <a:noFill/>
            <a:prstDash val="solid"/>
          </a:ln>
          <a:effectLst/>
        </p:spPr>
        <p:txBody>
          <a:bodyPr lIns="108000" tIns="108000" rIns="72000" bIns="90000" rtlCol="0" anchor="t" anchorCtr="0"/>
          <a:lstStyle>
            <a:defPPr>
              <a:defRPr lang="en-US"/>
            </a:defPPr>
            <a:lvl1pPr indent="0">
              <a:lnSpc>
                <a:spcPct val="90000"/>
              </a:lnSpc>
              <a:spcBef>
                <a:spcPts val="0"/>
              </a:spcBef>
              <a:spcAft>
                <a:spcPts val="600"/>
              </a:spcAft>
              <a:buFont typeface="Arial" panose="020B0604020202020204" pitchFamily="34" charset="0"/>
              <a:buNone/>
              <a:defRPr sz="1400" b="1">
                <a:solidFill>
                  <a:srgbClr val="001135"/>
                </a:solidFill>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defTabSz="914378">
              <a:defRPr/>
            </a:pPr>
            <a:r>
              <a:rPr kumimoji="0" lang="en-US" sz="1200" b="1" i="0" u="none" strike="noStrike" kern="1200" cap="none" spc="0" normalizeH="0" baseline="0" noProof="0" dirty="0">
                <a:ln>
                  <a:noFill/>
                </a:ln>
                <a:solidFill>
                  <a:srgbClr val="001135"/>
                </a:solidFill>
                <a:effectLst/>
                <a:uLnTx/>
                <a:uFillTx/>
                <a:latin typeface="Nokia Pure Text Light"/>
                <a:ea typeface="+mn-ea"/>
                <a:cs typeface="+mn-cs"/>
              </a:rPr>
              <a:t>WING</a:t>
            </a:r>
            <a:br>
              <a:rPr kumimoji="0" lang="en-US" sz="1200" b="1" i="0" u="none" strike="noStrike" kern="1200" cap="none" spc="0" normalizeH="0" baseline="0" noProof="0" dirty="0">
                <a:ln>
                  <a:noFill/>
                </a:ln>
                <a:solidFill>
                  <a:srgbClr val="001135"/>
                </a:solidFill>
                <a:effectLst/>
                <a:uLnTx/>
                <a:uFillTx/>
                <a:latin typeface="Nokia Pure Text Light"/>
                <a:ea typeface="+mn-ea"/>
                <a:cs typeface="+mn-cs"/>
              </a:rPr>
            </a:br>
            <a:r>
              <a:rPr kumimoji="0" lang="en-US" sz="1200" b="1" i="0" u="none" strike="noStrike" kern="1200" cap="none" spc="0" normalizeH="0" baseline="0" noProof="0" dirty="0">
                <a:ln>
                  <a:noFill/>
                </a:ln>
                <a:solidFill>
                  <a:srgbClr val="001135"/>
                </a:solidFill>
                <a:effectLst/>
                <a:uLnTx/>
                <a:uFillTx/>
                <a:latin typeface="Nokia Pure Text Light"/>
                <a:ea typeface="+mn-ea"/>
                <a:cs typeface="+mn-cs"/>
              </a:rPr>
              <a:t>P</a:t>
            </a:r>
            <a:r>
              <a:rPr lang="en-US" sz="1200" dirty="0" err="1"/>
              <a:t>lataforma</a:t>
            </a:r>
            <a:br>
              <a:rPr lang="en-US" sz="1200" dirty="0"/>
            </a:br>
            <a:r>
              <a:rPr lang="en-US" sz="1200" dirty="0"/>
              <a:t>IoT</a:t>
            </a:r>
          </a:p>
          <a:p>
            <a:pPr marL="0" marR="0" lvl="0" indent="0" algn="l" defTabSz="914378" rtl="0" eaLnBrk="1" fontAlgn="auto" latinLnBrk="0" hangingPunct="1">
              <a:lnSpc>
                <a:spcPct val="90000"/>
              </a:lnSpc>
              <a:spcBef>
                <a:spcPts val="0"/>
              </a:spcBef>
              <a:spcAft>
                <a:spcPts val="600"/>
              </a:spcAft>
              <a:buClrTx/>
              <a:buSzTx/>
              <a:buFont typeface="Arial" panose="020B0604020202020204" pitchFamily="34" charset="0"/>
              <a:buNone/>
              <a:tabLst/>
              <a:defRPr/>
            </a:pPr>
            <a:endParaRPr kumimoji="0" lang="en-US" sz="1200" b="1" i="0" u="none" strike="noStrike" kern="1200" cap="none" spc="0" normalizeH="0" baseline="0" noProof="0" dirty="0">
              <a:ln>
                <a:noFill/>
              </a:ln>
              <a:solidFill>
                <a:srgbClr val="001135"/>
              </a:solidFill>
              <a:effectLst/>
              <a:uLnTx/>
              <a:uFillTx/>
              <a:latin typeface="Nokia Pure Text Light"/>
              <a:ea typeface="+mn-ea"/>
              <a:cs typeface="+mn-cs"/>
            </a:endParaRPr>
          </a:p>
        </p:txBody>
      </p:sp>
      <p:sp>
        <p:nvSpPr>
          <p:cNvPr id="43" name="Rectangle 14">
            <a:extLst>
              <a:ext uri="{FF2B5EF4-FFF2-40B4-BE49-F238E27FC236}">
                <a16:creationId xmlns:a16="http://schemas.microsoft.com/office/drawing/2014/main" id="{56B86B9F-7804-4E4F-B69E-B423C9FE31B4}"/>
              </a:ext>
            </a:extLst>
          </p:cNvPr>
          <p:cNvSpPr/>
          <p:nvPr/>
        </p:nvSpPr>
        <p:spPr>
          <a:xfrm>
            <a:off x="1354248" y="2778124"/>
            <a:ext cx="4603530" cy="432000"/>
          </a:xfrm>
          <a:prstGeom prst="rect">
            <a:avLst/>
          </a:prstGeom>
          <a:solidFill>
            <a:schemeClr val="accent3">
              <a:alpha val="97000"/>
            </a:schemeClr>
          </a:solidFill>
          <a:ln w="9525" cap="flat" cmpd="sng" algn="ctr">
            <a:noFill/>
            <a:prstDash val="solid"/>
          </a:ln>
          <a:effectLst/>
        </p:spPr>
        <p:txBody>
          <a:bodyPr lIns="72000" tIns="72000" rIns="72000" bIns="72000" rtlCol="0" anchor="t" anchorCtr="0"/>
          <a:lstStyle/>
          <a:p>
            <a:pPr lvl="0" defTabSz="914378">
              <a:lnSpc>
                <a:spcPct val="90000"/>
              </a:lnSpc>
              <a:spcAft>
                <a:spcPts val="600"/>
              </a:spcAft>
              <a:defRPr/>
            </a:pPr>
            <a:r>
              <a:rPr kumimoji="0" lang="en-US" sz="1200" b="1" i="0" u="none" strike="noStrike" kern="1200" cap="none" spc="0" normalizeH="0" baseline="0" noProof="0" dirty="0">
                <a:ln>
                  <a:noFill/>
                </a:ln>
                <a:solidFill>
                  <a:srgbClr val="FFFFFF"/>
                </a:solidFill>
                <a:effectLst/>
                <a:uLnTx/>
                <a:uFillTx/>
                <a:latin typeface="Nokia Pure Text Light"/>
                <a:ea typeface="+mn-ea"/>
                <a:cs typeface="+mn-cs"/>
              </a:rPr>
              <a:t>WING Digital Hub</a:t>
            </a:r>
            <a:br>
              <a:rPr kumimoji="0" lang="en-US" sz="1200" b="1" i="0" u="none" strike="noStrike" kern="1200" cap="none" spc="0" normalizeH="0" baseline="0" noProof="0" dirty="0">
                <a:ln>
                  <a:noFill/>
                </a:ln>
                <a:solidFill>
                  <a:srgbClr val="FFFFFF"/>
                </a:solidFill>
                <a:effectLst/>
                <a:uLnTx/>
                <a:uFillTx/>
                <a:latin typeface="Nokia Pure Text Light"/>
                <a:ea typeface="+mn-ea"/>
                <a:cs typeface="+mn-cs"/>
              </a:rPr>
            </a:br>
            <a:r>
              <a:rPr lang="en-US" sz="1200" b="1" dirty="0">
                <a:solidFill>
                  <a:srgbClr val="FFFFFF"/>
                </a:solidFill>
              </a:rPr>
              <a:t>Plataforma </a:t>
            </a:r>
            <a:r>
              <a:rPr lang="en-US" sz="1200" b="1" dirty="0" err="1">
                <a:solidFill>
                  <a:srgbClr val="FFFFFF"/>
                </a:solidFill>
              </a:rPr>
              <a:t>Gestión</a:t>
            </a:r>
            <a:r>
              <a:rPr lang="en-US" sz="1200" b="1" dirty="0">
                <a:solidFill>
                  <a:srgbClr val="FFFFFF"/>
                </a:solidFill>
              </a:rPr>
              <a:t> </a:t>
            </a:r>
            <a:r>
              <a:rPr lang="en-US" sz="1200" b="1" dirty="0" err="1">
                <a:solidFill>
                  <a:srgbClr val="FFFFFF"/>
                </a:solidFill>
              </a:rPr>
              <a:t>Conectividad</a:t>
            </a:r>
            <a:endParaRPr kumimoji="0" lang="en-US" sz="1200" b="1" i="0" u="none" strike="noStrike" kern="1200" cap="none" spc="0" normalizeH="0" baseline="0" noProof="0" dirty="0">
              <a:ln>
                <a:noFill/>
              </a:ln>
              <a:solidFill>
                <a:srgbClr val="FFFFFF"/>
              </a:solidFill>
              <a:effectLst/>
              <a:uLnTx/>
              <a:uFillTx/>
              <a:latin typeface="Nokia Pure Text Light"/>
              <a:ea typeface="+mn-ea"/>
              <a:cs typeface="+mn-cs"/>
            </a:endParaRPr>
          </a:p>
        </p:txBody>
      </p:sp>
      <p:sp>
        <p:nvSpPr>
          <p:cNvPr id="45" name="Rectangle 14">
            <a:extLst>
              <a:ext uri="{FF2B5EF4-FFF2-40B4-BE49-F238E27FC236}">
                <a16:creationId xmlns:a16="http://schemas.microsoft.com/office/drawing/2014/main" id="{DDB6191A-BC24-434E-B853-B31970F90872}"/>
              </a:ext>
            </a:extLst>
          </p:cNvPr>
          <p:cNvSpPr/>
          <p:nvPr/>
        </p:nvSpPr>
        <p:spPr>
          <a:xfrm>
            <a:off x="1354249" y="2267381"/>
            <a:ext cx="1813751" cy="432000"/>
          </a:xfrm>
          <a:prstGeom prst="rect">
            <a:avLst/>
          </a:prstGeom>
          <a:solidFill>
            <a:schemeClr val="bg2">
              <a:alpha val="97000"/>
            </a:schemeClr>
          </a:solidFill>
          <a:ln w="9525" cap="flat" cmpd="sng" algn="ctr">
            <a:noFill/>
            <a:prstDash val="solid"/>
          </a:ln>
          <a:effectLst/>
        </p:spPr>
        <p:txBody>
          <a:bodyPr lIns="72000" tIns="72000" rIns="72000" bIns="72000" rtlCol="0" anchor="t" anchorCtr="0"/>
          <a:lstStyle/>
          <a:p>
            <a:pPr lvl="0" defTabSz="914378">
              <a:lnSpc>
                <a:spcPct val="90000"/>
              </a:lnSpc>
              <a:spcAft>
                <a:spcPts val="600"/>
              </a:spcAft>
              <a:defRPr/>
            </a:pPr>
            <a:r>
              <a:rPr lang="en-US" sz="1200" dirty="0" err="1">
                <a:solidFill>
                  <a:srgbClr val="FFFFFF"/>
                </a:solidFill>
              </a:rPr>
              <a:t>Gestión</a:t>
            </a:r>
            <a:r>
              <a:rPr kumimoji="0" lang="en-US" sz="1200" b="0" i="0" u="none" strike="noStrike" kern="1200" cap="none" spc="0" normalizeH="0" baseline="0" noProof="0" dirty="0">
                <a:ln>
                  <a:noFill/>
                </a:ln>
                <a:solidFill>
                  <a:srgbClr val="FFFFFF"/>
                </a:solidFill>
                <a:effectLst/>
                <a:uLnTx/>
                <a:uFillTx/>
                <a:latin typeface="Nokia Pure Text Light"/>
                <a:ea typeface="+mn-ea"/>
                <a:cs typeface="+mn-cs"/>
              </a:rPr>
              <a:t> </a:t>
            </a:r>
            <a:r>
              <a:rPr kumimoji="0" lang="en-US" sz="1200" b="0" i="0" u="none" strike="noStrike" kern="1200" cap="none" spc="0" normalizeH="0" baseline="0" noProof="0" dirty="0" err="1">
                <a:ln>
                  <a:noFill/>
                </a:ln>
                <a:solidFill>
                  <a:srgbClr val="FFFFFF"/>
                </a:solidFill>
                <a:effectLst/>
                <a:uLnTx/>
                <a:uFillTx/>
                <a:latin typeface="Nokia Pure Text Light"/>
                <a:ea typeface="+mn-ea"/>
                <a:cs typeface="+mn-cs"/>
              </a:rPr>
              <a:t>Dispositivos</a:t>
            </a:r>
            <a:r>
              <a:rPr kumimoji="0" lang="en-US" sz="1200" b="0" i="0" u="none" strike="noStrike" kern="1200" cap="none" spc="0" normalizeH="0" baseline="0" noProof="0" dirty="0">
                <a:ln>
                  <a:noFill/>
                </a:ln>
                <a:solidFill>
                  <a:srgbClr val="FFFFFF"/>
                </a:solidFill>
                <a:effectLst/>
                <a:uLnTx/>
                <a:uFillTx/>
                <a:latin typeface="Nokia Pure Text Light"/>
                <a:ea typeface="+mn-ea"/>
                <a:cs typeface="+mn-cs"/>
              </a:rPr>
              <a:t>     &amp; </a:t>
            </a:r>
            <a:r>
              <a:rPr kumimoji="0" lang="en-US" sz="1200" b="0" i="0" u="none" strike="noStrike" kern="1200" cap="none" spc="0" normalizeH="0" baseline="0" noProof="0" dirty="0" err="1">
                <a:ln>
                  <a:noFill/>
                </a:ln>
                <a:solidFill>
                  <a:srgbClr val="FFFFFF"/>
                </a:solidFill>
                <a:effectLst/>
                <a:uLnTx/>
                <a:uFillTx/>
                <a:latin typeface="Nokia Pure Text Light"/>
                <a:ea typeface="+mn-ea"/>
                <a:cs typeface="+mn-cs"/>
              </a:rPr>
              <a:t>Aplicaciones</a:t>
            </a:r>
            <a:endParaRPr kumimoji="0" lang="en-US" sz="1200" b="0" i="0" u="none" strike="noStrike" kern="1200" cap="none" spc="0" normalizeH="0" baseline="0" noProof="0" dirty="0">
              <a:ln>
                <a:noFill/>
              </a:ln>
              <a:solidFill>
                <a:srgbClr val="FFFFFF"/>
              </a:solidFill>
              <a:effectLst/>
              <a:uLnTx/>
              <a:uFillTx/>
              <a:latin typeface="Nokia Pure Text Light"/>
              <a:ea typeface="+mn-ea"/>
              <a:cs typeface="+mn-cs"/>
            </a:endParaRPr>
          </a:p>
        </p:txBody>
      </p:sp>
      <p:sp>
        <p:nvSpPr>
          <p:cNvPr id="46" name="Rectangle 14">
            <a:extLst>
              <a:ext uri="{FF2B5EF4-FFF2-40B4-BE49-F238E27FC236}">
                <a16:creationId xmlns:a16="http://schemas.microsoft.com/office/drawing/2014/main" id="{DAD8F76D-85B1-4E8E-B49F-FCA724444005}"/>
              </a:ext>
            </a:extLst>
          </p:cNvPr>
          <p:cNvSpPr/>
          <p:nvPr/>
        </p:nvSpPr>
        <p:spPr>
          <a:xfrm>
            <a:off x="3267516" y="2267381"/>
            <a:ext cx="1296000" cy="432000"/>
          </a:xfrm>
          <a:prstGeom prst="rect">
            <a:avLst/>
          </a:prstGeom>
          <a:solidFill>
            <a:schemeClr val="bg2">
              <a:alpha val="97000"/>
            </a:schemeClr>
          </a:solidFill>
          <a:ln w="9525" cap="flat" cmpd="sng" algn="ctr">
            <a:noFill/>
            <a:prstDash val="solid"/>
          </a:ln>
          <a:effectLst/>
        </p:spPr>
        <p:txBody>
          <a:bodyPr lIns="72000" tIns="72000" rIns="72000" bIns="72000" rtlCol="0" anchor="t" anchorCtr="0"/>
          <a:lstStyle/>
          <a:p>
            <a:pPr marL="0" marR="0" lvl="0" indent="0" algn="l" defTabSz="914378" rtl="0" eaLnBrk="1" fontAlgn="auto" latinLnBrk="0" hangingPunct="1">
              <a:lnSpc>
                <a:spcPct val="90000"/>
              </a:lnSpc>
              <a:spcBef>
                <a:spcPts val="0"/>
              </a:spcBef>
              <a:spcAft>
                <a:spcPts val="600"/>
              </a:spcAft>
              <a:buClrTx/>
              <a:buSzTx/>
              <a:buFontTx/>
              <a:buNone/>
              <a:tabLst/>
              <a:defRPr/>
            </a:pPr>
            <a:r>
              <a:rPr kumimoji="0" lang="en-US" sz="1200" b="0" i="0" u="none" strike="noStrike" kern="1200" cap="none" spc="0" normalizeH="0" baseline="0" noProof="0" dirty="0" err="1">
                <a:ln>
                  <a:noFill/>
                </a:ln>
                <a:solidFill>
                  <a:srgbClr val="FFFFFF"/>
                </a:solidFill>
                <a:effectLst/>
                <a:uLnTx/>
                <a:uFillTx/>
                <a:latin typeface="Nokia Pure Text Light"/>
                <a:ea typeface="+mn-ea"/>
                <a:cs typeface="+mn-cs"/>
              </a:rPr>
              <a:t>Soluciones</a:t>
            </a:r>
            <a:br>
              <a:rPr kumimoji="0" lang="en-US" sz="1200" b="0" i="0" u="none" strike="noStrike" kern="1200" cap="none" spc="0" normalizeH="0" baseline="0" noProof="0" dirty="0">
                <a:ln>
                  <a:noFill/>
                </a:ln>
                <a:solidFill>
                  <a:srgbClr val="FFFFFF"/>
                </a:solidFill>
                <a:effectLst/>
                <a:uLnTx/>
                <a:uFillTx/>
                <a:latin typeface="Nokia Pure Text Light"/>
                <a:ea typeface="+mn-ea"/>
                <a:cs typeface="+mn-cs"/>
              </a:rPr>
            </a:br>
            <a:r>
              <a:rPr kumimoji="0" lang="en-US" sz="1200" b="0" i="0" u="none" strike="noStrike" kern="1200" cap="none" spc="0" normalizeH="0" baseline="0" noProof="0" dirty="0">
                <a:ln>
                  <a:noFill/>
                </a:ln>
                <a:solidFill>
                  <a:srgbClr val="FFFFFF"/>
                </a:solidFill>
                <a:effectLst/>
                <a:uLnTx/>
                <a:uFillTx/>
                <a:latin typeface="Nokia Pure Text Light"/>
                <a:ea typeface="+mn-ea"/>
                <a:cs typeface="+mn-cs"/>
              </a:rPr>
              <a:t>SIM </a:t>
            </a:r>
          </a:p>
        </p:txBody>
      </p:sp>
      <p:sp>
        <p:nvSpPr>
          <p:cNvPr id="47" name="Rectangle 14">
            <a:extLst>
              <a:ext uri="{FF2B5EF4-FFF2-40B4-BE49-F238E27FC236}">
                <a16:creationId xmlns:a16="http://schemas.microsoft.com/office/drawing/2014/main" id="{3F39670F-3548-4D48-9A26-A5ED82EE4614}"/>
              </a:ext>
            </a:extLst>
          </p:cNvPr>
          <p:cNvSpPr/>
          <p:nvPr/>
        </p:nvSpPr>
        <p:spPr>
          <a:xfrm>
            <a:off x="4661777" y="2267381"/>
            <a:ext cx="1296000" cy="432000"/>
          </a:xfrm>
          <a:prstGeom prst="rect">
            <a:avLst/>
          </a:prstGeom>
          <a:solidFill>
            <a:schemeClr val="bg2">
              <a:alpha val="97000"/>
            </a:schemeClr>
          </a:solidFill>
          <a:ln w="9525" cap="flat" cmpd="sng" algn="ctr">
            <a:noFill/>
            <a:prstDash val="solid"/>
          </a:ln>
          <a:effectLst/>
        </p:spPr>
        <p:txBody>
          <a:bodyPr lIns="72000" tIns="72000" rIns="72000" bIns="72000" rtlCol="0" anchor="t" anchorCtr="0"/>
          <a:lstStyle/>
          <a:p>
            <a:pPr marL="0" marR="0" lvl="0" indent="0" algn="l" defTabSz="914378" rtl="0" eaLnBrk="1" fontAlgn="auto" latinLnBrk="0" hangingPunct="1">
              <a:lnSpc>
                <a:spcPct val="90000"/>
              </a:lnSpc>
              <a:spcBef>
                <a:spcPts val="0"/>
              </a:spcBef>
              <a:spcAft>
                <a:spcPts val="600"/>
              </a:spcAft>
              <a:buClrTx/>
              <a:buSzTx/>
              <a:buFontTx/>
              <a:buNone/>
              <a:tabLst/>
              <a:defRPr/>
            </a:pPr>
            <a:r>
              <a:rPr kumimoji="0" lang="en-US" sz="1200" b="0" i="0" u="none" strike="noStrike" kern="1200" cap="none" spc="0" normalizeH="0" baseline="0" noProof="0" dirty="0" err="1">
                <a:ln>
                  <a:noFill/>
                </a:ln>
                <a:solidFill>
                  <a:srgbClr val="FFFFFF"/>
                </a:solidFill>
                <a:effectLst/>
                <a:uLnTx/>
                <a:uFillTx/>
                <a:latin typeface="Nokia Pure Text Light"/>
                <a:ea typeface="+mn-ea"/>
                <a:cs typeface="+mn-cs"/>
              </a:rPr>
              <a:t>Securidad</a:t>
            </a:r>
            <a:r>
              <a:rPr kumimoji="0" lang="en-US" sz="1200" b="0" i="0" u="none" strike="noStrike" kern="1200" cap="none" spc="0" normalizeH="0" baseline="0" noProof="0" dirty="0">
                <a:ln>
                  <a:noFill/>
                </a:ln>
                <a:solidFill>
                  <a:srgbClr val="FFFFFF"/>
                </a:solidFill>
                <a:effectLst/>
                <a:uLnTx/>
                <a:uFillTx/>
                <a:latin typeface="Nokia Pure Text Light"/>
                <a:ea typeface="+mn-ea"/>
                <a:cs typeface="+mn-cs"/>
              </a:rPr>
              <a:t> &amp; Analytics</a:t>
            </a:r>
          </a:p>
        </p:txBody>
      </p:sp>
      <p:sp>
        <p:nvSpPr>
          <p:cNvPr id="49" name="TextBox 6">
            <a:extLst>
              <a:ext uri="{FF2B5EF4-FFF2-40B4-BE49-F238E27FC236}">
                <a16:creationId xmlns:a16="http://schemas.microsoft.com/office/drawing/2014/main" id="{010C7A04-E386-4EF0-88A0-CE4FFDB1EE88}"/>
              </a:ext>
            </a:extLst>
          </p:cNvPr>
          <p:cNvSpPr txBox="1"/>
          <p:nvPr/>
        </p:nvSpPr>
        <p:spPr>
          <a:xfrm>
            <a:off x="3267516" y="1640858"/>
            <a:ext cx="2772000" cy="432000"/>
          </a:xfrm>
          <a:prstGeom prst="rect">
            <a:avLst/>
          </a:prstGeom>
          <a:solidFill>
            <a:schemeClr val="tx1">
              <a:alpha val="80000"/>
            </a:schemeClr>
          </a:solidFill>
          <a:ln w="9525" cap="flat" cmpd="sng" algn="ctr">
            <a:noFill/>
            <a:prstDash val="solid"/>
          </a:ln>
          <a:effectLst/>
        </p:spPr>
        <p:txBody>
          <a:bodyPr lIns="108000" tIns="108000" rIns="72000" bIns="90000" rtlCol="0" anchor="ctr" anchorCtr="0"/>
          <a:lstStyle>
            <a:defPPr>
              <a:defRPr lang="en-US"/>
            </a:defPPr>
            <a:lvl1pPr indent="0">
              <a:lnSpc>
                <a:spcPct val="90000"/>
              </a:lnSpc>
              <a:spcBef>
                <a:spcPts val="0"/>
              </a:spcBef>
              <a:spcAft>
                <a:spcPts val="600"/>
              </a:spcAft>
              <a:buFont typeface="Arial" panose="020B0604020202020204" pitchFamily="34" charset="0"/>
              <a:buNone/>
              <a:defRPr sz="1400" b="1">
                <a:solidFill>
                  <a:srgbClr val="001135"/>
                </a:solidFill>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marR="0" lvl="0" indent="0" algn="l" defTabSz="914378" rtl="0" eaLnBrk="1" fontAlgn="auto" latinLnBrk="0" hangingPunct="1">
              <a:lnSpc>
                <a:spcPct val="90000"/>
              </a:lnSpc>
              <a:spcBef>
                <a:spcPts val="0"/>
              </a:spcBef>
              <a:spcAft>
                <a:spcPts val="600"/>
              </a:spcAft>
              <a:buClrTx/>
              <a:buSzTx/>
              <a:buFont typeface="Arial" panose="020B0604020202020204" pitchFamily="34" charset="0"/>
              <a:buNone/>
              <a:tabLst/>
              <a:defRPr/>
            </a:pPr>
            <a:r>
              <a:rPr kumimoji="0" lang="en-US" sz="1200" b="1" i="0" u="none" strike="noStrike" kern="1200" cap="none" spc="0" normalizeH="0" baseline="0" noProof="0" dirty="0" err="1">
                <a:ln>
                  <a:noFill/>
                </a:ln>
                <a:solidFill>
                  <a:srgbClr val="FFFFFF"/>
                </a:solidFill>
                <a:effectLst/>
                <a:uLnTx/>
                <a:uFillTx/>
                <a:latin typeface="Nokia Pure Text Light"/>
                <a:ea typeface="+mn-ea"/>
                <a:cs typeface="+mn-cs"/>
              </a:rPr>
              <a:t>Ecosistema</a:t>
            </a:r>
            <a:r>
              <a:rPr kumimoji="0" lang="en-US" sz="1200" b="1" i="0" u="none" strike="noStrike" kern="1200" cap="none" spc="0" normalizeH="0" baseline="0" noProof="0" dirty="0">
                <a:ln>
                  <a:noFill/>
                </a:ln>
                <a:solidFill>
                  <a:srgbClr val="FFFFFF"/>
                </a:solidFill>
                <a:effectLst/>
                <a:uLnTx/>
                <a:uFillTx/>
                <a:latin typeface="Nokia Pure Text Light"/>
                <a:ea typeface="+mn-ea"/>
                <a:cs typeface="+mn-cs"/>
              </a:rPr>
              <a:t> Global Partners</a:t>
            </a:r>
          </a:p>
        </p:txBody>
      </p:sp>
      <p:sp>
        <p:nvSpPr>
          <p:cNvPr id="114" name="TextBox 41">
            <a:extLst>
              <a:ext uri="{FF2B5EF4-FFF2-40B4-BE49-F238E27FC236}">
                <a16:creationId xmlns:a16="http://schemas.microsoft.com/office/drawing/2014/main" id="{A3ECC2B5-D47C-40F3-A449-42FD8783FA50}"/>
              </a:ext>
            </a:extLst>
          </p:cNvPr>
          <p:cNvSpPr txBox="1"/>
          <p:nvPr/>
        </p:nvSpPr>
        <p:spPr>
          <a:xfrm>
            <a:off x="395999" y="1431108"/>
            <a:ext cx="487338" cy="97334"/>
          </a:xfrm>
          <a:prstGeom prst="rect">
            <a:avLst/>
          </a:prstGeom>
          <a:noFill/>
        </p:spPr>
        <p:txBody>
          <a:bodyPr wrap="none" lIns="54000" tIns="0" rIns="0" bIns="0" rtlCol="0">
            <a:spAutoFit/>
          </a:bodyPr>
          <a:lstStyle/>
          <a:p>
            <a:pPr marL="0" marR="0" lvl="0" indent="0" algn="l" defTabSz="359991" rtl="0" eaLnBrk="1" fontAlgn="auto" latinLnBrk="0" hangingPunct="1">
              <a:lnSpc>
                <a:spcPct val="90000"/>
              </a:lnSpc>
              <a:spcBef>
                <a:spcPts val="0"/>
              </a:spcBef>
              <a:spcAft>
                <a:spcPts val="0"/>
              </a:spcAft>
              <a:buClrTx/>
              <a:buSzTx/>
              <a:buFontTx/>
              <a:buNone/>
              <a:tabLst>
                <a:tab pos="359991" algn="l"/>
              </a:tabLst>
              <a:defRPr/>
            </a:pPr>
            <a:r>
              <a:rPr kumimoji="0" lang="en-US" sz="700" b="0" i="0" u="none" strike="noStrike" kern="1200" cap="none" spc="0" normalizeH="0" baseline="0" noProof="0" dirty="0">
                <a:ln>
                  <a:noFill/>
                </a:ln>
                <a:solidFill>
                  <a:srgbClr val="001135"/>
                </a:solidFill>
                <a:effectLst/>
                <a:uLnTx/>
                <a:uFillTx/>
                <a:latin typeface="Nokia Pure Text Light"/>
                <a:ea typeface="Nokia Pure Text Light" panose="020B0403020202020204" pitchFamily="34" charset="0"/>
                <a:cs typeface="+mn-cs"/>
              </a:rPr>
              <a:t>Agricultura</a:t>
            </a:r>
          </a:p>
        </p:txBody>
      </p:sp>
      <p:sp>
        <p:nvSpPr>
          <p:cNvPr id="115" name="TextBox 42">
            <a:extLst>
              <a:ext uri="{FF2B5EF4-FFF2-40B4-BE49-F238E27FC236}">
                <a16:creationId xmlns:a16="http://schemas.microsoft.com/office/drawing/2014/main" id="{E996B571-FD55-4724-947C-8BD87EA373F6}"/>
              </a:ext>
            </a:extLst>
          </p:cNvPr>
          <p:cNvSpPr txBox="1"/>
          <p:nvPr/>
        </p:nvSpPr>
        <p:spPr>
          <a:xfrm>
            <a:off x="1564923" y="1431108"/>
            <a:ext cx="408791" cy="97334"/>
          </a:xfrm>
          <a:prstGeom prst="rect">
            <a:avLst/>
          </a:prstGeom>
          <a:noFill/>
        </p:spPr>
        <p:txBody>
          <a:bodyPr wrap="none" lIns="54000" tIns="0" rIns="0" bIns="0" rtlCol="0">
            <a:spAutoFit/>
          </a:bodyPr>
          <a:lstStyle/>
          <a:p>
            <a:pPr marL="0" marR="0" lvl="0" indent="0" algn="ctr" defTabSz="359991" rtl="0" eaLnBrk="1" fontAlgn="auto" latinLnBrk="0" hangingPunct="1">
              <a:lnSpc>
                <a:spcPct val="90000"/>
              </a:lnSpc>
              <a:spcBef>
                <a:spcPts val="0"/>
              </a:spcBef>
              <a:spcAft>
                <a:spcPts val="600"/>
              </a:spcAft>
              <a:buClrTx/>
              <a:buSzTx/>
              <a:buFontTx/>
              <a:buNone/>
              <a:tabLst>
                <a:tab pos="359991" algn="l"/>
              </a:tabLst>
              <a:defRPr/>
            </a:pPr>
            <a:r>
              <a:rPr kumimoji="0" lang="en-US" sz="700" b="0" i="0" u="none" strike="noStrike" kern="1200" cap="none" spc="0" normalizeH="0" baseline="0" noProof="0" dirty="0">
                <a:ln>
                  <a:noFill/>
                </a:ln>
                <a:solidFill>
                  <a:srgbClr val="001135"/>
                </a:solidFill>
                <a:effectLst/>
                <a:uLnTx/>
                <a:uFillTx/>
                <a:latin typeface="Nokia Pure Text Light"/>
                <a:ea typeface="Nokia Pure Text Light" panose="020B0403020202020204" pitchFamily="34" charset="0"/>
                <a:cs typeface="+mn-cs"/>
              </a:rPr>
              <a:t>Logistica</a:t>
            </a:r>
          </a:p>
        </p:txBody>
      </p:sp>
      <p:sp>
        <p:nvSpPr>
          <p:cNvPr id="116" name="TextBox 43">
            <a:extLst>
              <a:ext uri="{FF2B5EF4-FFF2-40B4-BE49-F238E27FC236}">
                <a16:creationId xmlns:a16="http://schemas.microsoft.com/office/drawing/2014/main" id="{D5A04628-27DE-4BC2-ACF5-B9F9FD46A694}"/>
              </a:ext>
            </a:extLst>
          </p:cNvPr>
          <p:cNvSpPr txBox="1"/>
          <p:nvPr/>
        </p:nvSpPr>
        <p:spPr>
          <a:xfrm>
            <a:off x="2022654" y="1431108"/>
            <a:ext cx="616218" cy="194284"/>
          </a:xfrm>
          <a:prstGeom prst="rect">
            <a:avLst/>
          </a:prstGeom>
          <a:noFill/>
        </p:spPr>
        <p:txBody>
          <a:bodyPr wrap="square" lIns="54000" tIns="0" rIns="0" bIns="0" rtlCol="0">
            <a:spAutoFit/>
          </a:bodyPr>
          <a:lstStyle/>
          <a:p>
            <a:pPr lvl="0" algn="ctr" defTabSz="359991">
              <a:lnSpc>
                <a:spcPct val="90000"/>
              </a:lnSpc>
              <a:spcAft>
                <a:spcPts val="600"/>
              </a:spcAft>
              <a:tabLst>
                <a:tab pos="359991" algn="l"/>
              </a:tabLst>
              <a:defRPr/>
            </a:pPr>
            <a:r>
              <a:rPr lang="en-US" sz="700" dirty="0" err="1">
                <a:solidFill>
                  <a:srgbClr val="001135"/>
                </a:solidFill>
                <a:ea typeface="Nokia Pure Text Light" panose="020B0403020202020204" pitchFamily="34" charset="0"/>
              </a:rPr>
              <a:t>Gestión</a:t>
            </a:r>
            <a:r>
              <a:rPr lang="en-US" sz="700" dirty="0">
                <a:solidFill>
                  <a:srgbClr val="001135"/>
                </a:solidFill>
                <a:ea typeface="Nokia Pure Text Light" panose="020B0403020202020204" pitchFamily="34" charset="0"/>
              </a:rPr>
              <a:t> </a:t>
            </a:r>
            <a:r>
              <a:rPr lang="en-US" sz="700" dirty="0" err="1">
                <a:solidFill>
                  <a:srgbClr val="001135"/>
                </a:solidFill>
                <a:ea typeface="Nokia Pure Text Light" panose="020B0403020202020204" pitchFamily="34" charset="0"/>
              </a:rPr>
              <a:t>Activos</a:t>
            </a:r>
            <a:endParaRPr kumimoji="0" lang="en-US" sz="700" b="0" i="0" u="none" strike="noStrike" kern="1200" cap="none" spc="0" normalizeH="0" baseline="0" noProof="0" dirty="0">
              <a:ln>
                <a:noFill/>
              </a:ln>
              <a:solidFill>
                <a:srgbClr val="001135"/>
              </a:solidFill>
              <a:effectLst/>
              <a:uLnTx/>
              <a:uFillTx/>
              <a:latin typeface="Nokia Pure Text Light"/>
              <a:ea typeface="Nokia Pure Text Light" panose="020B0403020202020204" pitchFamily="34" charset="0"/>
              <a:cs typeface="+mn-cs"/>
            </a:endParaRPr>
          </a:p>
        </p:txBody>
      </p:sp>
      <p:sp>
        <p:nvSpPr>
          <p:cNvPr id="118" name="TextBox 44">
            <a:extLst>
              <a:ext uri="{FF2B5EF4-FFF2-40B4-BE49-F238E27FC236}">
                <a16:creationId xmlns:a16="http://schemas.microsoft.com/office/drawing/2014/main" id="{C4CDE34B-522B-43FC-BA7E-FF5D322DC8DC}"/>
              </a:ext>
            </a:extLst>
          </p:cNvPr>
          <p:cNvSpPr txBox="1"/>
          <p:nvPr/>
        </p:nvSpPr>
        <p:spPr>
          <a:xfrm>
            <a:off x="2605170" y="1436038"/>
            <a:ext cx="567613" cy="194284"/>
          </a:xfrm>
          <a:prstGeom prst="rect">
            <a:avLst/>
          </a:prstGeom>
          <a:noFill/>
        </p:spPr>
        <p:txBody>
          <a:bodyPr wrap="square" lIns="54000" tIns="0" rIns="0" bIns="0" rtlCol="0">
            <a:spAutoFit/>
          </a:bodyPr>
          <a:lstStyle/>
          <a:p>
            <a:pPr lvl="0" algn="ctr" defTabSz="359991">
              <a:lnSpc>
                <a:spcPct val="90000"/>
              </a:lnSpc>
              <a:tabLst>
                <a:tab pos="359991" algn="l"/>
              </a:tabLst>
              <a:defRPr/>
            </a:pPr>
            <a:r>
              <a:rPr lang="en-US" sz="700" dirty="0" err="1">
                <a:solidFill>
                  <a:srgbClr val="001135"/>
                </a:solidFill>
                <a:ea typeface="Nokia Pure Text Light" panose="020B0403020202020204" pitchFamily="34" charset="0"/>
              </a:rPr>
              <a:t>Automóvil</a:t>
            </a:r>
            <a:r>
              <a:rPr lang="en-US" sz="700" dirty="0">
                <a:solidFill>
                  <a:srgbClr val="001135"/>
                </a:solidFill>
                <a:ea typeface="Nokia Pure Text Light" panose="020B0403020202020204" pitchFamily="34" charset="0"/>
              </a:rPr>
              <a:t> </a:t>
            </a:r>
            <a:r>
              <a:rPr kumimoji="0" lang="en-US" sz="700" b="0" i="0" u="none" strike="noStrike" kern="1200" cap="none" spc="0" normalizeH="0" baseline="0" noProof="0" dirty="0" err="1">
                <a:ln>
                  <a:noFill/>
                </a:ln>
                <a:solidFill>
                  <a:srgbClr val="001135"/>
                </a:solidFill>
                <a:effectLst/>
                <a:uLnTx/>
                <a:uFillTx/>
                <a:latin typeface="Nokia Pure Text Light"/>
                <a:ea typeface="Nokia Pure Text Light" panose="020B0403020202020204" pitchFamily="34" charset="0"/>
                <a:cs typeface="+mn-cs"/>
              </a:rPr>
              <a:t>conectado</a:t>
            </a:r>
            <a:endParaRPr kumimoji="0" lang="en-US" sz="700" b="0" i="0" u="none" strike="noStrike" kern="1200" cap="none" spc="0" normalizeH="0" baseline="0" noProof="0" dirty="0">
              <a:ln>
                <a:noFill/>
              </a:ln>
              <a:solidFill>
                <a:srgbClr val="001135"/>
              </a:solidFill>
              <a:effectLst/>
              <a:uLnTx/>
              <a:uFillTx/>
              <a:latin typeface="Nokia Pure Text Light"/>
              <a:ea typeface="Nokia Pure Text Light" panose="020B0403020202020204" pitchFamily="34" charset="0"/>
              <a:cs typeface="+mn-cs"/>
            </a:endParaRPr>
          </a:p>
        </p:txBody>
      </p:sp>
      <p:sp>
        <p:nvSpPr>
          <p:cNvPr id="175" name="TextBox 6">
            <a:extLst>
              <a:ext uri="{FF2B5EF4-FFF2-40B4-BE49-F238E27FC236}">
                <a16:creationId xmlns:a16="http://schemas.microsoft.com/office/drawing/2014/main" id="{D46F0168-8A67-4366-8610-F156D5626825}"/>
              </a:ext>
            </a:extLst>
          </p:cNvPr>
          <p:cNvSpPr txBox="1"/>
          <p:nvPr/>
        </p:nvSpPr>
        <p:spPr>
          <a:xfrm>
            <a:off x="3267516" y="1097518"/>
            <a:ext cx="2772000" cy="432000"/>
          </a:xfrm>
          <a:prstGeom prst="rect">
            <a:avLst/>
          </a:prstGeom>
          <a:solidFill>
            <a:schemeClr val="bg2">
              <a:alpha val="80000"/>
            </a:schemeClr>
          </a:solidFill>
          <a:ln w="9525" cap="flat" cmpd="sng" algn="ctr">
            <a:noFill/>
            <a:prstDash val="solid"/>
          </a:ln>
          <a:effectLst/>
        </p:spPr>
        <p:txBody>
          <a:bodyPr lIns="108000" tIns="108000" rIns="72000" bIns="90000" rtlCol="0" anchor="ctr" anchorCtr="0"/>
          <a:lstStyle>
            <a:defPPr>
              <a:defRPr lang="en-US"/>
            </a:defPPr>
            <a:lvl1pPr indent="0">
              <a:lnSpc>
                <a:spcPct val="90000"/>
              </a:lnSpc>
              <a:spcBef>
                <a:spcPts val="0"/>
              </a:spcBef>
              <a:spcAft>
                <a:spcPts val="600"/>
              </a:spcAft>
              <a:buFont typeface="Arial" panose="020B0604020202020204" pitchFamily="34" charset="0"/>
              <a:buNone/>
              <a:defRPr sz="1400" b="1">
                <a:solidFill>
                  <a:srgbClr val="001135"/>
                </a:solidFill>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marR="0" lvl="0" indent="0" algn="l" defTabSz="914378" rtl="0" eaLnBrk="1" fontAlgn="auto" latinLnBrk="0" hangingPunct="1">
              <a:lnSpc>
                <a:spcPct val="90000"/>
              </a:lnSpc>
              <a:spcBef>
                <a:spcPts val="0"/>
              </a:spcBef>
              <a:spcAft>
                <a:spcPts val="600"/>
              </a:spcAft>
              <a:buClrTx/>
              <a:buSzTx/>
              <a:buFont typeface="Arial" panose="020B0604020202020204" pitchFamily="34" charset="0"/>
              <a:buNone/>
              <a:tabLst/>
              <a:defRPr/>
            </a:pPr>
            <a:r>
              <a:rPr kumimoji="0" lang="en-US" sz="1200" b="1" i="0" u="none" strike="noStrike" kern="1200" cap="none" spc="0" normalizeH="0" baseline="0" noProof="0" dirty="0" err="1">
                <a:ln>
                  <a:noFill/>
                </a:ln>
                <a:solidFill>
                  <a:srgbClr val="FFFFFF"/>
                </a:solidFill>
                <a:effectLst/>
                <a:uLnTx/>
                <a:uFillTx/>
                <a:latin typeface="Nokia Pure Text Light"/>
                <a:ea typeface="+mn-ea"/>
                <a:cs typeface="+mn-cs"/>
              </a:rPr>
              <a:t>Soporte</a:t>
            </a:r>
            <a:r>
              <a:rPr kumimoji="0" lang="en-US" sz="1200" b="1" i="0" u="none" strike="noStrike" kern="1200" cap="none" spc="0" normalizeH="0" baseline="0" noProof="0" dirty="0">
                <a:ln>
                  <a:noFill/>
                </a:ln>
                <a:solidFill>
                  <a:srgbClr val="FFFFFF"/>
                </a:solidFill>
                <a:effectLst/>
                <a:uLnTx/>
                <a:uFillTx/>
                <a:latin typeface="Nokia Pure Text Light"/>
                <a:ea typeface="+mn-ea"/>
                <a:cs typeface="+mn-cs"/>
              </a:rPr>
              <a:t> </a:t>
            </a:r>
            <a:r>
              <a:rPr kumimoji="0" lang="en-US" sz="1200" b="1" i="0" u="none" strike="noStrike" kern="1200" cap="none" spc="0" normalizeH="0" baseline="0" noProof="0" dirty="0" err="1">
                <a:ln>
                  <a:noFill/>
                </a:ln>
                <a:solidFill>
                  <a:srgbClr val="FFFFFF"/>
                </a:solidFill>
                <a:effectLst/>
                <a:uLnTx/>
                <a:uFillTx/>
                <a:latin typeface="Nokia Pure Text Light"/>
                <a:ea typeface="+mn-ea"/>
                <a:cs typeface="+mn-cs"/>
              </a:rPr>
              <a:t>Alianzas</a:t>
            </a:r>
            <a:endParaRPr kumimoji="0" lang="en-US" sz="1200" b="1" i="0" u="none" strike="noStrike" kern="1200" cap="none" spc="0" normalizeH="0" baseline="0" noProof="0" dirty="0">
              <a:ln>
                <a:noFill/>
              </a:ln>
              <a:solidFill>
                <a:srgbClr val="FFFFFF"/>
              </a:solidFill>
              <a:effectLst/>
              <a:uLnTx/>
              <a:uFillTx/>
              <a:latin typeface="Nokia Pure Text Light"/>
              <a:ea typeface="+mn-ea"/>
              <a:cs typeface="+mn-cs"/>
            </a:endParaRPr>
          </a:p>
        </p:txBody>
      </p:sp>
      <p:sp>
        <p:nvSpPr>
          <p:cNvPr id="80" name="Textfeld 79">
            <a:extLst>
              <a:ext uri="{FF2B5EF4-FFF2-40B4-BE49-F238E27FC236}">
                <a16:creationId xmlns:a16="http://schemas.microsoft.com/office/drawing/2014/main" id="{3148B472-D11C-4157-83D6-EE3F5CA41E88}"/>
              </a:ext>
            </a:extLst>
          </p:cNvPr>
          <p:cNvSpPr txBox="1"/>
          <p:nvPr/>
        </p:nvSpPr>
        <p:spPr>
          <a:xfrm>
            <a:off x="6146109" y="1095377"/>
            <a:ext cx="1248007" cy="2696387"/>
          </a:xfrm>
          <a:custGeom>
            <a:avLst/>
            <a:gdLst>
              <a:gd name="connsiteX0" fmla="*/ 0 w 1248007"/>
              <a:gd name="connsiteY0" fmla="*/ 0 h 2696387"/>
              <a:gd name="connsiteX1" fmla="*/ 1248007 w 1248007"/>
              <a:gd name="connsiteY1" fmla="*/ 0 h 2696387"/>
              <a:gd name="connsiteX2" fmla="*/ 1248007 w 1248007"/>
              <a:gd name="connsiteY2" fmla="*/ 1985748 h 2696387"/>
              <a:gd name="connsiteX3" fmla="*/ 1035412 w 1248007"/>
              <a:gd name="connsiteY3" fmla="*/ 2064326 h 2696387"/>
              <a:gd name="connsiteX4" fmla="*/ 5383 w 1248007"/>
              <a:gd name="connsiteY4" fmla="*/ 2690996 h 2696387"/>
              <a:gd name="connsiteX5" fmla="*/ 0 w 1248007"/>
              <a:gd name="connsiteY5" fmla="*/ 2696387 h 2696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8007" h="2696387">
                <a:moveTo>
                  <a:pt x="0" y="0"/>
                </a:moveTo>
                <a:lnTo>
                  <a:pt x="1248007" y="0"/>
                </a:lnTo>
                <a:lnTo>
                  <a:pt x="1248007" y="1985748"/>
                </a:lnTo>
                <a:lnTo>
                  <a:pt x="1035412" y="2064326"/>
                </a:lnTo>
                <a:cubicBezTo>
                  <a:pt x="629661" y="2231101"/>
                  <a:pt x="279503" y="2444137"/>
                  <a:pt x="5383" y="2690996"/>
                </a:cubicBezTo>
                <a:lnTo>
                  <a:pt x="0" y="2696387"/>
                </a:lnTo>
                <a:close/>
              </a:path>
            </a:pathLst>
          </a:custGeom>
          <a:solidFill>
            <a:srgbClr val="FFFFFF">
              <a:alpha val="80000"/>
            </a:srgbClr>
          </a:solidFill>
          <a:ln w="9525" cap="flat" cmpd="sng" algn="ctr">
            <a:noFill/>
            <a:prstDash val="solid"/>
          </a:ln>
          <a:effectLst/>
        </p:spPr>
        <p:txBody>
          <a:bodyPr wrap="square" lIns="108000" tIns="108000" rIns="72000" bIns="90000" rtlCol="0" anchor="t" anchorCtr="0">
            <a:noAutofit/>
          </a:bodyPr>
          <a:lstStyle>
            <a:defPPr>
              <a:defRPr lang="en-US"/>
            </a:defPPr>
            <a:lvl1pPr indent="0">
              <a:lnSpc>
                <a:spcPct val="90000"/>
              </a:lnSpc>
              <a:spcBef>
                <a:spcPts val="0"/>
              </a:spcBef>
              <a:spcAft>
                <a:spcPts val="600"/>
              </a:spcAft>
              <a:buFont typeface="Arial" panose="020B0604020202020204" pitchFamily="34" charset="0"/>
              <a:buNone/>
              <a:defRPr sz="1200" b="1">
                <a:solidFill>
                  <a:srgbClr val="001135"/>
                </a:solidFill>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marR="0" lvl="0" indent="0" algn="l" defTabSz="914378" rtl="0" eaLnBrk="1" fontAlgn="auto" latinLnBrk="0" hangingPunct="1">
              <a:lnSpc>
                <a:spcPct val="90000"/>
              </a:lnSpc>
              <a:spcBef>
                <a:spcPts val="0"/>
              </a:spcBef>
              <a:spcAft>
                <a:spcPts val="600"/>
              </a:spcAft>
              <a:buClrTx/>
              <a:buSzTx/>
              <a:buFont typeface="Arial" panose="020B0604020202020204" pitchFamily="34" charset="0"/>
              <a:buNone/>
              <a:tabLst/>
              <a:defRPr/>
            </a:pPr>
            <a:r>
              <a:rPr kumimoji="0" lang="en-US" sz="1200" b="1" i="0" u="none" strike="noStrike" kern="1200" cap="none" spc="0" normalizeH="0" baseline="0" noProof="0" dirty="0" err="1">
                <a:ln>
                  <a:noFill/>
                </a:ln>
                <a:solidFill>
                  <a:srgbClr val="001135"/>
                </a:solidFill>
                <a:effectLst/>
                <a:uLnTx/>
                <a:uFillTx/>
                <a:latin typeface="Nokia Pure Text Light"/>
                <a:ea typeface="+mn-ea"/>
                <a:cs typeface="+mn-cs"/>
              </a:rPr>
              <a:t>Servicios</a:t>
            </a:r>
            <a:r>
              <a:rPr kumimoji="0" lang="en-US" sz="1200" b="1" i="0" u="none" strike="noStrike" kern="1200" cap="none" spc="0" normalizeH="0" baseline="0" noProof="0" dirty="0">
                <a:ln>
                  <a:noFill/>
                </a:ln>
                <a:solidFill>
                  <a:srgbClr val="001135"/>
                </a:solidFill>
                <a:effectLst/>
                <a:uLnTx/>
                <a:uFillTx/>
                <a:latin typeface="Nokia Pure Text Light"/>
                <a:ea typeface="+mn-ea"/>
                <a:cs typeface="+mn-cs"/>
              </a:rPr>
              <a:t> </a:t>
            </a:r>
            <a:r>
              <a:rPr kumimoji="0" lang="en-US" sz="1200" b="1" i="0" u="none" strike="noStrike" kern="1200" cap="none" spc="0" normalizeH="0" baseline="0" noProof="0" dirty="0" err="1">
                <a:ln>
                  <a:noFill/>
                </a:ln>
                <a:solidFill>
                  <a:srgbClr val="001135"/>
                </a:solidFill>
                <a:effectLst/>
                <a:uLnTx/>
                <a:uFillTx/>
                <a:latin typeface="Nokia Pure Text Light"/>
                <a:ea typeface="+mn-ea"/>
                <a:cs typeface="+mn-cs"/>
              </a:rPr>
              <a:t>Gestionados</a:t>
            </a:r>
            <a:endParaRPr kumimoji="0" lang="en-US" sz="1200" b="1" i="0" u="none" strike="noStrike" kern="1200" cap="none" spc="0" normalizeH="0" baseline="0" noProof="0" dirty="0">
              <a:ln>
                <a:noFill/>
              </a:ln>
              <a:solidFill>
                <a:srgbClr val="001135"/>
              </a:solidFill>
              <a:effectLst/>
              <a:uLnTx/>
              <a:uFillTx/>
              <a:latin typeface="Nokia Pure Text Light"/>
              <a:ea typeface="+mn-ea"/>
              <a:cs typeface="+mn-cs"/>
            </a:endParaRPr>
          </a:p>
        </p:txBody>
      </p:sp>
      <p:sp>
        <p:nvSpPr>
          <p:cNvPr id="82" name="Textfeld 81">
            <a:extLst>
              <a:ext uri="{FF2B5EF4-FFF2-40B4-BE49-F238E27FC236}">
                <a16:creationId xmlns:a16="http://schemas.microsoft.com/office/drawing/2014/main" id="{E4FC6C3E-505B-4755-A33F-0D1A6A81C134}"/>
              </a:ext>
            </a:extLst>
          </p:cNvPr>
          <p:cNvSpPr txBox="1"/>
          <p:nvPr/>
        </p:nvSpPr>
        <p:spPr>
          <a:xfrm>
            <a:off x="7500707" y="1095377"/>
            <a:ext cx="1248007" cy="1946715"/>
          </a:xfrm>
          <a:custGeom>
            <a:avLst/>
            <a:gdLst>
              <a:gd name="connsiteX0" fmla="*/ 0 w 1248007"/>
              <a:gd name="connsiteY0" fmla="*/ 0 h 1946715"/>
              <a:gd name="connsiteX1" fmla="*/ 1248007 w 1248007"/>
              <a:gd name="connsiteY1" fmla="*/ 0 h 1946715"/>
              <a:gd name="connsiteX2" fmla="*/ 1248007 w 1248007"/>
              <a:gd name="connsiteY2" fmla="*/ 1696321 h 1946715"/>
              <a:gd name="connsiteX3" fmla="*/ 1044396 w 1248007"/>
              <a:gd name="connsiteY3" fmla="*/ 1715227 h 1946715"/>
              <a:gd name="connsiteX4" fmla="*/ 328578 w 1248007"/>
              <a:gd name="connsiteY4" fmla="*/ 1850415 h 1946715"/>
              <a:gd name="connsiteX5" fmla="*/ 0 w 1248007"/>
              <a:gd name="connsiteY5" fmla="*/ 1946715 h 1946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8007" h="1946715">
                <a:moveTo>
                  <a:pt x="0" y="0"/>
                </a:moveTo>
                <a:lnTo>
                  <a:pt x="1248007" y="0"/>
                </a:lnTo>
                <a:lnTo>
                  <a:pt x="1248007" y="1696321"/>
                </a:lnTo>
                <a:lnTo>
                  <a:pt x="1044396" y="1715227"/>
                </a:lnTo>
                <a:cubicBezTo>
                  <a:pt x="796152" y="1746133"/>
                  <a:pt x="556694" y="1791714"/>
                  <a:pt x="328578" y="1850415"/>
                </a:cubicBezTo>
                <a:lnTo>
                  <a:pt x="0" y="1946715"/>
                </a:lnTo>
                <a:close/>
              </a:path>
            </a:pathLst>
          </a:custGeom>
          <a:solidFill>
            <a:srgbClr val="FFFFFF">
              <a:alpha val="90000"/>
            </a:srgbClr>
          </a:solidFill>
          <a:ln w="9525" cap="flat" cmpd="sng" algn="ctr">
            <a:noFill/>
            <a:prstDash val="solid"/>
          </a:ln>
          <a:effectLst/>
        </p:spPr>
        <p:txBody>
          <a:bodyPr wrap="square" lIns="108000" tIns="108000" rIns="72000" bIns="90000" rtlCol="0" anchor="t" anchorCtr="0">
            <a:noAutofit/>
          </a:bodyPr>
          <a:lstStyle>
            <a:defPPr>
              <a:defRPr lang="en-US"/>
            </a:defPPr>
            <a:lvl1pPr indent="0">
              <a:lnSpc>
                <a:spcPct val="90000"/>
              </a:lnSpc>
              <a:spcBef>
                <a:spcPts val="0"/>
              </a:spcBef>
              <a:spcAft>
                <a:spcPts val="600"/>
              </a:spcAft>
              <a:buFont typeface="Arial" panose="020B0604020202020204" pitchFamily="34" charset="0"/>
              <a:buNone/>
              <a:defRPr sz="1200" b="1">
                <a:solidFill>
                  <a:srgbClr val="001135"/>
                </a:solidFill>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marR="0" lvl="0" indent="0" algn="l" defTabSz="914378" rtl="0" eaLnBrk="1" fontAlgn="auto" latinLnBrk="0" hangingPunct="1">
              <a:lnSpc>
                <a:spcPct val="90000"/>
              </a:lnSpc>
              <a:spcBef>
                <a:spcPts val="0"/>
              </a:spcBef>
              <a:spcAft>
                <a:spcPts val="600"/>
              </a:spcAft>
              <a:buClrTx/>
              <a:buSzTx/>
              <a:buFont typeface="Arial" panose="020B0604020202020204" pitchFamily="34" charset="0"/>
              <a:buNone/>
              <a:tabLst/>
              <a:defRPr/>
            </a:pPr>
            <a:r>
              <a:rPr lang="en-US" dirty="0">
                <a:latin typeface="Nokia Pure Text Light"/>
              </a:rPr>
              <a:t>S</a:t>
            </a:r>
            <a:r>
              <a:rPr kumimoji="0" lang="en-US" sz="1200" b="1" i="0" u="none" strike="noStrike" kern="1200" cap="none" spc="0" normalizeH="0" baseline="0" noProof="0" dirty="0" err="1">
                <a:ln>
                  <a:noFill/>
                </a:ln>
                <a:solidFill>
                  <a:srgbClr val="001135"/>
                </a:solidFill>
                <a:effectLst/>
                <a:uLnTx/>
                <a:uFillTx/>
                <a:latin typeface="Nokia Pure Text Light"/>
                <a:ea typeface="+mn-ea"/>
                <a:cs typeface="+mn-cs"/>
              </a:rPr>
              <a:t>oporte</a:t>
            </a:r>
            <a:r>
              <a:rPr kumimoji="0" lang="en-US" sz="1200" b="1" i="0" u="none" strike="noStrike" kern="1200" cap="none" spc="0" normalizeH="0" baseline="0" noProof="0" dirty="0">
                <a:ln>
                  <a:noFill/>
                </a:ln>
                <a:solidFill>
                  <a:srgbClr val="001135"/>
                </a:solidFill>
                <a:effectLst/>
                <a:uLnTx/>
                <a:uFillTx/>
                <a:latin typeface="Nokia Pure Text Light"/>
                <a:ea typeface="+mn-ea"/>
                <a:cs typeface="+mn-cs"/>
              </a:rPr>
              <a:t> </a:t>
            </a:r>
            <a:br>
              <a:rPr kumimoji="0" lang="en-US" sz="1200" b="1" i="0" u="none" strike="noStrike" kern="1200" cap="none" spc="0" normalizeH="0" baseline="0" noProof="0" dirty="0">
                <a:ln>
                  <a:noFill/>
                </a:ln>
                <a:solidFill>
                  <a:srgbClr val="001135"/>
                </a:solidFill>
                <a:effectLst/>
                <a:uLnTx/>
                <a:uFillTx/>
                <a:latin typeface="Nokia Pure Text Light"/>
                <a:ea typeface="+mn-ea"/>
                <a:cs typeface="+mn-cs"/>
              </a:rPr>
            </a:br>
            <a:r>
              <a:rPr kumimoji="0" lang="en-US" sz="1200" b="1" i="0" u="none" strike="noStrike" kern="1200" cap="none" spc="0" normalizeH="0" baseline="0" noProof="0" dirty="0">
                <a:ln>
                  <a:noFill/>
                </a:ln>
                <a:solidFill>
                  <a:srgbClr val="001135"/>
                </a:solidFill>
                <a:effectLst/>
                <a:uLnTx/>
                <a:uFillTx/>
                <a:latin typeface="Nokia Pure Text Light"/>
                <a:ea typeface="+mn-ea"/>
                <a:cs typeface="+mn-cs"/>
              </a:rPr>
              <a:t>GTM</a:t>
            </a:r>
          </a:p>
        </p:txBody>
      </p:sp>
      <p:sp>
        <p:nvSpPr>
          <p:cNvPr id="85" name="Rectangle 14">
            <a:extLst>
              <a:ext uri="{FF2B5EF4-FFF2-40B4-BE49-F238E27FC236}">
                <a16:creationId xmlns:a16="http://schemas.microsoft.com/office/drawing/2014/main" id="{F7A50765-1C5A-4C76-A022-8882CD14FD03}"/>
              </a:ext>
            </a:extLst>
          </p:cNvPr>
          <p:cNvSpPr/>
          <p:nvPr/>
        </p:nvSpPr>
        <p:spPr>
          <a:xfrm>
            <a:off x="6210068" y="1640858"/>
            <a:ext cx="1120086" cy="432000"/>
          </a:xfrm>
          <a:prstGeom prst="rect">
            <a:avLst/>
          </a:prstGeom>
          <a:solidFill>
            <a:schemeClr val="bg2">
              <a:alpha val="97000"/>
            </a:schemeClr>
          </a:solidFill>
          <a:ln w="9525" cap="flat" cmpd="sng" algn="ctr">
            <a:noFill/>
            <a:prstDash val="solid"/>
          </a:ln>
          <a:effectLst/>
        </p:spPr>
        <p:txBody>
          <a:bodyPr lIns="72000" tIns="72000" rIns="72000" bIns="72000" rtlCol="0" anchor="t" anchorCtr="0"/>
          <a:lstStyle/>
          <a:p>
            <a:pPr marL="0" marR="0" lvl="0" indent="0" algn="l" defTabSz="914378" rtl="0" eaLnBrk="1" fontAlgn="auto" latinLnBrk="0" hangingPunct="1">
              <a:lnSpc>
                <a:spcPct val="9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Nokia Pure Text Light"/>
                <a:ea typeface="+mn-ea"/>
                <a:cs typeface="+mn-cs"/>
              </a:rPr>
              <a:t>IoT Command</a:t>
            </a:r>
            <a:br>
              <a:rPr kumimoji="0" lang="en-US" sz="1200" b="0" i="0" u="none" strike="noStrike" kern="1200" cap="none" spc="0" normalizeH="0" baseline="0" noProof="0" dirty="0">
                <a:ln>
                  <a:noFill/>
                </a:ln>
                <a:solidFill>
                  <a:srgbClr val="FFFFFF"/>
                </a:solidFill>
                <a:effectLst/>
                <a:uLnTx/>
                <a:uFillTx/>
                <a:latin typeface="Nokia Pure Text Light"/>
                <a:ea typeface="+mn-ea"/>
                <a:cs typeface="+mn-cs"/>
              </a:rPr>
            </a:br>
            <a:r>
              <a:rPr kumimoji="0" lang="en-US" sz="1200" b="0" i="0" u="none" strike="noStrike" kern="1200" cap="none" spc="0" normalizeH="0" baseline="0" noProof="0" dirty="0">
                <a:ln>
                  <a:noFill/>
                </a:ln>
                <a:solidFill>
                  <a:srgbClr val="FFFFFF"/>
                </a:solidFill>
                <a:effectLst/>
                <a:uLnTx/>
                <a:uFillTx/>
                <a:latin typeface="Nokia Pure Text Light"/>
                <a:ea typeface="+mn-ea"/>
                <a:cs typeface="+mn-cs"/>
              </a:rPr>
              <a:t>Center</a:t>
            </a:r>
          </a:p>
        </p:txBody>
      </p:sp>
      <p:pic>
        <p:nvPicPr>
          <p:cNvPr id="5" name="Grafik 4">
            <a:extLst>
              <a:ext uri="{FF2B5EF4-FFF2-40B4-BE49-F238E27FC236}">
                <a16:creationId xmlns:a16="http://schemas.microsoft.com/office/drawing/2014/main" id="{1EE9FFCB-6958-4CA9-B653-35320AAEBF4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555559" y="1181173"/>
            <a:ext cx="278852" cy="280137"/>
          </a:xfrm>
          <a:prstGeom prst="rect">
            <a:avLst/>
          </a:prstGeom>
        </p:spPr>
      </p:pic>
      <p:pic>
        <p:nvPicPr>
          <p:cNvPr id="6" name="Grafik 5">
            <a:extLst>
              <a:ext uri="{FF2B5EF4-FFF2-40B4-BE49-F238E27FC236}">
                <a16:creationId xmlns:a16="http://schemas.microsoft.com/office/drawing/2014/main" id="{92C3A20B-E1B1-48BF-B182-EE6503A8129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064307" y="1099857"/>
            <a:ext cx="316936" cy="328851"/>
          </a:xfrm>
          <a:prstGeom prst="rect">
            <a:avLst/>
          </a:prstGeom>
        </p:spPr>
      </p:pic>
      <p:grpSp>
        <p:nvGrpSpPr>
          <p:cNvPr id="109" name="Group 9">
            <a:extLst>
              <a:ext uri="{FF2B5EF4-FFF2-40B4-BE49-F238E27FC236}">
                <a16:creationId xmlns:a16="http://schemas.microsoft.com/office/drawing/2014/main" id="{0AE1BF54-7FB5-4B26-909C-80E51CAFC0B0}"/>
              </a:ext>
            </a:extLst>
          </p:cNvPr>
          <p:cNvGrpSpPr>
            <a:grpSpLocks noChangeAspect="1"/>
          </p:cNvGrpSpPr>
          <p:nvPr/>
        </p:nvGrpSpPr>
        <p:grpSpPr bwMode="auto">
          <a:xfrm>
            <a:off x="5254086" y="2853625"/>
            <a:ext cx="574802" cy="308534"/>
            <a:chOff x="522" y="1225"/>
            <a:chExt cx="816" cy="438"/>
          </a:xfrm>
        </p:grpSpPr>
        <p:sp>
          <p:nvSpPr>
            <p:cNvPr id="137" name="Freeform 10">
              <a:extLst>
                <a:ext uri="{FF2B5EF4-FFF2-40B4-BE49-F238E27FC236}">
                  <a16:creationId xmlns:a16="http://schemas.microsoft.com/office/drawing/2014/main" id="{CFCAA9E6-1DA7-4B80-BCBA-AEE0F6892FA9}"/>
                </a:ext>
              </a:extLst>
            </p:cNvPr>
            <p:cNvSpPr>
              <a:spLocks/>
            </p:cNvSpPr>
            <p:nvPr/>
          </p:nvSpPr>
          <p:spPr bwMode="auto">
            <a:xfrm>
              <a:off x="761" y="1328"/>
              <a:ext cx="333" cy="335"/>
            </a:xfrm>
            <a:custGeom>
              <a:avLst/>
              <a:gdLst>
                <a:gd name="T0" fmla="*/ 68 w 68"/>
                <a:gd name="T1" fmla="*/ 68 h 68"/>
                <a:gd name="T2" fmla="*/ 48 w 68"/>
                <a:gd name="T3" fmla="*/ 37 h 68"/>
                <a:gd name="T4" fmla="*/ 56 w 68"/>
                <a:gd name="T5" fmla="*/ 21 h 68"/>
                <a:gd name="T6" fmla="*/ 34 w 68"/>
                <a:gd name="T7" fmla="*/ 0 h 68"/>
                <a:gd name="T8" fmla="*/ 13 w 68"/>
                <a:gd name="T9" fmla="*/ 21 h 68"/>
                <a:gd name="T10" fmla="*/ 20 w 68"/>
                <a:gd name="T11" fmla="*/ 37 h 68"/>
                <a:gd name="T12" fmla="*/ 0 w 68"/>
                <a:gd name="T13" fmla="*/ 68 h 68"/>
              </a:gdLst>
              <a:ahLst/>
              <a:cxnLst>
                <a:cxn ang="0">
                  <a:pos x="T0" y="T1"/>
                </a:cxn>
                <a:cxn ang="0">
                  <a:pos x="T2" y="T3"/>
                </a:cxn>
                <a:cxn ang="0">
                  <a:pos x="T4" y="T5"/>
                </a:cxn>
                <a:cxn ang="0">
                  <a:pos x="T6" y="T7"/>
                </a:cxn>
                <a:cxn ang="0">
                  <a:pos x="T8" y="T9"/>
                </a:cxn>
                <a:cxn ang="0">
                  <a:pos x="T10" y="T11"/>
                </a:cxn>
                <a:cxn ang="0">
                  <a:pos x="T12" y="T13"/>
                </a:cxn>
              </a:cxnLst>
              <a:rect l="0" t="0" r="r" b="b"/>
              <a:pathLst>
                <a:path w="68" h="68">
                  <a:moveTo>
                    <a:pt x="68" y="68"/>
                  </a:moveTo>
                  <a:cubicBezTo>
                    <a:pt x="68" y="54"/>
                    <a:pt x="60" y="43"/>
                    <a:pt x="48" y="37"/>
                  </a:cubicBezTo>
                  <a:cubicBezTo>
                    <a:pt x="53" y="33"/>
                    <a:pt x="56" y="28"/>
                    <a:pt x="56" y="21"/>
                  </a:cubicBezTo>
                  <a:cubicBezTo>
                    <a:pt x="56" y="10"/>
                    <a:pt x="46" y="0"/>
                    <a:pt x="34" y="0"/>
                  </a:cubicBezTo>
                  <a:cubicBezTo>
                    <a:pt x="22" y="0"/>
                    <a:pt x="13" y="10"/>
                    <a:pt x="13" y="21"/>
                  </a:cubicBezTo>
                  <a:cubicBezTo>
                    <a:pt x="13" y="28"/>
                    <a:pt x="16" y="33"/>
                    <a:pt x="20" y="37"/>
                  </a:cubicBezTo>
                  <a:cubicBezTo>
                    <a:pt x="8" y="43"/>
                    <a:pt x="0" y="54"/>
                    <a:pt x="0" y="68"/>
                  </a:cubicBezTo>
                </a:path>
              </a:pathLst>
            </a:cu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24191"/>
                </a:solidFill>
                <a:effectLst/>
                <a:uLnTx/>
                <a:uFillTx/>
                <a:latin typeface="Nokia Pure Text Light"/>
                <a:ea typeface="+mn-ea"/>
                <a:cs typeface="+mn-cs"/>
              </a:endParaRPr>
            </a:p>
          </p:txBody>
        </p:sp>
        <p:sp>
          <p:nvSpPr>
            <p:cNvPr id="138" name="Freeform 11">
              <a:extLst>
                <a:ext uri="{FF2B5EF4-FFF2-40B4-BE49-F238E27FC236}">
                  <a16:creationId xmlns:a16="http://schemas.microsoft.com/office/drawing/2014/main" id="{28194ACB-2A4F-489A-B61B-BD7FCA05C56B}"/>
                </a:ext>
              </a:extLst>
            </p:cNvPr>
            <p:cNvSpPr>
              <a:spLocks/>
            </p:cNvSpPr>
            <p:nvPr/>
          </p:nvSpPr>
          <p:spPr bwMode="auto">
            <a:xfrm>
              <a:off x="786" y="1294"/>
              <a:ext cx="283" cy="143"/>
            </a:xfrm>
            <a:custGeom>
              <a:avLst/>
              <a:gdLst>
                <a:gd name="T0" fmla="*/ 0 w 58"/>
                <a:gd name="T1" fmla="*/ 29 h 29"/>
                <a:gd name="T2" fmla="*/ 29 w 58"/>
                <a:gd name="T3" fmla="*/ 0 h 29"/>
                <a:gd name="T4" fmla="*/ 58 w 58"/>
                <a:gd name="T5" fmla="*/ 29 h 29"/>
              </a:gdLst>
              <a:ahLst/>
              <a:cxnLst>
                <a:cxn ang="0">
                  <a:pos x="T0" y="T1"/>
                </a:cxn>
                <a:cxn ang="0">
                  <a:pos x="T2" y="T3"/>
                </a:cxn>
                <a:cxn ang="0">
                  <a:pos x="T4" y="T5"/>
                </a:cxn>
              </a:cxnLst>
              <a:rect l="0" t="0" r="r" b="b"/>
              <a:pathLst>
                <a:path w="58" h="29">
                  <a:moveTo>
                    <a:pt x="0" y="29"/>
                  </a:moveTo>
                  <a:cubicBezTo>
                    <a:pt x="0" y="13"/>
                    <a:pt x="13" y="0"/>
                    <a:pt x="29" y="0"/>
                  </a:cubicBezTo>
                  <a:cubicBezTo>
                    <a:pt x="45" y="0"/>
                    <a:pt x="58" y="13"/>
                    <a:pt x="58" y="29"/>
                  </a:cubicBezTo>
                </a:path>
              </a:pathLst>
            </a:cu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24191"/>
                </a:solidFill>
                <a:effectLst/>
                <a:uLnTx/>
                <a:uFillTx/>
                <a:latin typeface="Nokia Pure Text Light"/>
                <a:ea typeface="+mn-ea"/>
                <a:cs typeface="+mn-cs"/>
              </a:endParaRPr>
            </a:p>
          </p:txBody>
        </p:sp>
        <p:sp>
          <p:nvSpPr>
            <p:cNvPr id="139" name="Rectangle 12">
              <a:extLst>
                <a:ext uri="{FF2B5EF4-FFF2-40B4-BE49-F238E27FC236}">
                  <a16:creationId xmlns:a16="http://schemas.microsoft.com/office/drawing/2014/main" id="{8D7DA181-E12D-4C00-9217-4FE595571CEC}"/>
                </a:ext>
              </a:extLst>
            </p:cNvPr>
            <p:cNvSpPr>
              <a:spLocks noChangeArrowheads="1"/>
            </p:cNvSpPr>
            <p:nvPr/>
          </p:nvSpPr>
          <p:spPr bwMode="auto">
            <a:xfrm>
              <a:off x="781" y="1402"/>
              <a:ext cx="24" cy="59"/>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24191"/>
                </a:solidFill>
                <a:effectLst/>
                <a:uLnTx/>
                <a:uFillTx/>
                <a:latin typeface="Nokia Pure Text Light"/>
                <a:ea typeface="+mn-ea"/>
                <a:cs typeface="+mn-cs"/>
              </a:endParaRPr>
            </a:p>
          </p:txBody>
        </p:sp>
        <p:sp>
          <p:nvSpPr>
            <p:cNvPr id="140" name="Rectangle 13">
              <a:extLst>
                <a:ext uri="{FF2B5EF4-FFF2-40B4-BE49-F238E27FC236}">
                  <a16:creationId xmlns:a16="http://schemas.microsoft.com/office/drawing/2014/main" id="{A515A968-39D3-41FD-B909-992601156D22}"/>
                </a:ext>
              </a:extLst>
            </p:cNvPr>
            <p:cNvSpPr>
              <a:spLocks noChangeArrowheads="1"/>
            </p:cNvSpPr>
            <p:nvPr/>
          </p:nvSpPr>
          <p:spPr bwMode="auto">
            <a:xfrm>
              <a:off x="1055" y="1402"/>
              <a:ext cx="24" cy="59"/>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24191"/>
                </a:solidFill>
                <a:effectLst/>
                <a:uLnTx/>
                <a:uFillTx/>
                <a:latin typeface="Nokia Pure Text Light"/>
                <a:ea typeface="+mn-ea"/>
                <a:cs typeface="+mn-cs"/>
              </a:endParaRPr>
            </a:p>
          </p:txBody>
        </p:sp>
        <p:sp>
          <p:nvSpPr>
            <p:cNvPr id="141" name="Freeform 14">
              <a:extLst>
                <a:ext uri="{FF2B5EF4-FFF2-40B4-BE49-F238E27FC236}">
                  <a16:creationId xmlns:a16="http://schemas.microsoft.com/office/drawing/2014/main" id="{C4752F51-63F0-4862-9136-71621C7A9556}"/>
                </a:ext>
              </a:extLst>
            </p:cNvPr>
            <p:cNvSpPr>
              <a:spLocks/>
            </p:cNvSpPr>
            <p:nvPr/>
          </p:nvSpPr>
          <p:spPr bwMode="auto">
            <a:xfrm>
              <a:off x="1006" y="1255"/>
              <a:ext cx="298" cy="177"/>
            </a:xfrm>
            <a:custGeom>
              <a:avLst/>
              <a:gdLst>
                <a:gd name="T0" fmla="*/ 98 w 298"/>
                <a:gd name="T1" fmla="*/ 177 h 177"/>
                <a:gd name="T2" fmla="*/ 298 w 298"/>
                <a:gd name="T3" fmla="*/ 177 h 177"/>
                <a:gd name="T4" fmla="*/ 298 w 298"/>
                <a:gd name="T5" fmla="*/ 0 h 177"/>
                <a:gd name="T6" fmla="*/ 0 w 298"/>
                <a:gd name="T7" fmla="*/ 0 h 177"/>
                <a:gd name="T8" fmla="*/ 0 w 298"/>
                <a:gd name="T9" fmla="*/ 29 h 177"/>
              </a:gdLst>
              <a:ahLst/>
              <a:cxnLst>
                <a:cxn ang="0">
                  <a:pos x="T0" y="T1"/>
                </a:cxn>
                <a:cxn ang="0">
                  <a:pos x="T2" y="T3"/>
                </a:cxn>
                <a:cxn ang="0">
                  <a:pos x="T4" y="T5"/>
                </a:cxn>
                <a:cxn ang="0">
                  <a:pos x="T6" y="T7"/>
                </a:cxn>
                <a:cxn ang="0">
                  <a:pos x="T8" y="T9"/>
                </a:cxn>
              </a:cxnLst>
              <a:rect l="0" t="0" r="r" b="b"/>
              <a:pathLst>
                <a:path w="298" h="177">
                  <a:moveTo>
                    <a:pt x="98" y="177"/>
                  </a:moveTo>
                  <a:lnTo>
                    <a:pt x="298" y="177"/>
                  </a:lnTo>
                  <a:lnTo>
                    <a:pt x="298" y="0"/>
                  </a:lnTo>
                  <a:lnTo>
                    <a:pt x="0" y="0"/>
                  </a:lnTo>
                  <a:lnTo>
                    <a:pt x="0" y="29"/>
                  </a:lnTo>
                </a:path>
              </a:pathLst>
            </a:cu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24191"/>
                </a:solidFill>
                <a:effectLst/>
                <a:uLnTx/>
                <a:uFillTx/>
                <a:latin typeface="Nokia Pure Text Light"/>
                <a:ea typeface="+mn-ea"/>
                <a:cs typeface="+mn-cs"/>
              </a:endParaRPr>
            </a:p>
          </p:txBody>
        </p:sp>
        <p:sp>
          <p:nvSpPr>
            <p:cNvPr id="142" name="Freeform 15">
              <a:extLst>
                <a:ext uri="{FF2B5EF4-FFF2-40B4-BE49-F238E27FC236}">
                  <a16:creationId xmlns:a16="http://schemas.microsoft.com/office/drawing/2014/main" id="{5CB5DE18-8876-4508-9C3F-3F2CCB6C5FCE}"/>
                </a:ext>
              </a:extLst>
            </p:cNvPr>
            <p:cNvSpPr>
              <a:spLocks/>
            </p:cNvSpPr>
            <p:nvPr/>
          </p:nvSpPr>
          <p:spPr bwMode="auto">
            <a:xfrm>
              <a:off x="1104" y="1569"/>
              <a:ext cx="151" cy="74"/>
            </a:xfrm>
            <a:custGeom>
              <a:avLst/>
              <a:gdLst>
                <a:gd name="T0" fmla="*/ 0 w 151"/>
                <a:gd name="T1" fmla="*/ 0 h 74"/>
                <a:gd name="T2" fmla="*/ 151 w 151"/>
                <a:gd name="T3" fmla="*/ 0 h 74"/>
                <a:gd name="T4" fmla="*/ 151 w 151"/>
                <a:gd name="T5" fmla="*/ 74 h 74"/>
              </a:gdLst>
              <a:ahLst/>
              <a:cxnLst>
                <a:cxn ang="0">
                  <a:pos x="T0" y="T1"/>
                </a:cxn>
                <a:cxn ang="0">
                  <a:pos x="T2" y="T3"/>
                </a:cxn>
                <a:cxn ang="0">
                  <a:pos x="T4" y="T5"/>
                </a:cxn>
              </a:cxnLst>
              <a:rect l="0" t="0" r="r" b="b"/>
              <a:pathLst>
                <a:path w="151" h="74">
                  <a:moveTo>
                    <a:pt x="0" y="0"/>
                  </a:moveTo>
                  <a:lnTo>
                    <a:pt x="151" y="0"/>
                  </a:lnTo>
                  <a:lnTo>
                    <a:pt x="151" y="74"/>
                  </a:lnTo>
                </a:path>
              </a:pathLst>
            </a:cu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24191"/>
                </a:solidFill>
                <a:effectLst/>
                <a:uLnTx/>
                <a:uFillTx/>
                <a:latin typeface="Nokia Pure Text Light"/>
                <a:ea typeface="+mn-ea"/>
                <a:cs typeface="+mn-cs"/>
              </a:endParaRPr>
            </a:p>
          </p:txBody>
        </p:sp>
        <p:sp>
          <p:nvSpPr>
            <p:cNvPr id="143" name="Freeform 16">
              <a:extLst>
                <a:ext uri="{FF2B5EF4-FFF2-40B4-BE49-F238E27FC236}">
                  <a16:creationId xmlns:a16="http://schemas.microsoft.com/office/drawing/2014/main" id="{52EFF85B-D628-440F-B1BE-99DEC6201851}"/>
                </a:ext>
              </a:extLst>
            </p:cNvPr>
            <p:cNvSpPr>
              <a:spLocks/>
            </p:cNvSpPr>
            <p:nvPr/>
          </p:nvSpPr>
          <p:spPr bwMode="auto">
            <a:xfrm>
              <a:off x="1128" y="1599"/>
              <a:ext cx="20" cy="25"/>
            </a:xfrm>
            <a:custGeom>
              <a:avLst/>
              <a:gdLst>
                <a:gd name="T0" fmla="*/ 0 w 20"/>
                <a:gd name="T1" fmla="*/ 0 h 25"/>
                <a:gd name="T2" fmla="*/ 20 w 20"/>
                <a:gd name="T3" fmla="*/ 0 h 25"/>
                <a:gd name="T4" fmla="*/ 20 w 20"/>
                <a:gd name="T5" fmla="*/ 25 h 25"/>
              </a:gdLst>
              <a:ahLst/>
              <a:cxnLst>
                <a:cxn ang="0">
                  <a:pos x="T0" y="T1"/>
                </a:cxn>
                <a:cxn ang="0">
                  <a:pos x="T2" y="T3"/>
                </a:cxn>
                <a:cxn ang="0">
                  <a:pos x="T4" y="T5"/>
                </a:cxn>
              </a:cxnLst>
              <a:rect l="0" t="0" r="r" b="b"/>
              <a:pathLst>
                <a:path w="20" h="25">
                  <a:moveTo>
                    <a:pt x="0" y="0"/>
                  </a:moveTo>
                  <a:lnTo>
                    <a:pt x="20" y="0"/>
                  </a:lnTo>
                  <a:lnTo>
                    <a:pt x="20" y="25"/>
                  </a:lnTo>
                </a:path>
              </a:pathLst>
            </a:cu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24191"/>
                </a:solidFill>
                <a:effectLst/>
                <a:uLnTx/>
                <a:uFillTx/>
                <a:latin typeface="Nokia Pure Text Light"/>
                <a:ea typeface="+mn-ea"/>
                <a:cs typeface="+mn-cs"/>
              </a:endParaRPr>
            </a:p>
          </p:txBody>
        </p:sp>
        <p:sp>
          <p:nvSpPr>
            <p:cNvPr id="144" name="Freeform 17">
              <a:extLst>
                <a:ext uri="{FF2B5EF4-FFF2-40B4-BE49-F238E27FC236}">
                  <a16:creationId xmlns:a16="http://schemas.microsoft.com/office/drawing/2014/main" id="{3B30FF99-D4AD-4256-A701-223601CBA439}"/>
                </a:ext>
              </a:extLst>
            </p:cNvPr>
            <p:cNvSpPr>
              <a:spLocks/>
            </p:cNvSpPr>
            <p:nvPr/>
          </p:nvSpPr>
          <p:spPr bwMode="auto">
            <a:xfrm>
              <a:off x="1162" y="1599"/>
              <a:ext cx="20" cy="25"/>
            </a:xfrm>
            <a:custGeom>
              <a:avLst/>
              <a:gdLst>
                <a:gd name="T0" fmla="*/ 0 w 20"/>
                <a:gd name="T1" fmla="*/ 0 h 25"/>
                <a:gd name="T2" fmla="*/ 20 w 20"/>
                <a:gd name="T3" fmla="*/ 0 h 25"/>
                <a:gd name="T4" fmla="*/ 20 w 20"/>
                <a:gd name="T5" fmla="*/ 25 h 25"/>
              </a:gdLst>
              <a:ahLst/>
              <a:cxnLst>
                <a:cxn ang="0">
                  <a:pos x="T0" y="T1"/>
                </a:cxn>
                <a:cxn ang="0">
                  <a:pos x="T2" y="T3"/>
                </a:cxn>
                <a:cxn ang="0">
                  <a:pos x="T4" y="T5"/>
                </a:cxn>
              </a:cxnLst>
              <a:rect l="0" t="0" r="r" b="b"/>
              <a:pathLst>
                <a:path w="20" h="25">
                  <a:moveTo>
                    <a:pt x="0" y="0"/>
                  </a:moveTo>
                  <a:lnTo>
                    <a:pt x="20" y="0"/>
                  </a:lnTo>
                  <a:lnTo>
                    <a:pt x="20" y="25"/>
                  </a:lnTo>
                </a:path>
              </a:pathLst>
            </a:cu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24191"/>
                </a:solidFill>
                <a:effectLst/>
                <a:uLnTx/>
                <a:uFillTx/>
                <a:latin typeface="Nokia Pure Text Light"/>
                <a:ea typeface="+mn-ea"/>
                <a:cs typeface="+mn-cs"/>
              </a:endParaRPr>
            </a:p>
          </p:txBody>
        </p:sp>
        <p:sp>
          <p:nvSpPr>
            <p:cNvPr id="176" name="Freeform 18">
              <a:extLst>
                <a:ext uri="{FF2B5EF4-FFF2-40B4-BE49-F238E27FC236}">
                  <a16:creationId xmlns:a16="http://schemas.microsoft.com/office/drawing/2014/main" id="{80EF08B9-D973-4599-BD42-2F1ED2AFECC3}"/>
                </a:ext>
              </a:extLst>
            </p:cNvPr>
            <p:cNvSpPr>
              <a:spLocks/>
            </p:cNvSpPr>
            <p:nvPr/>
          </p:nvSpPr>
          <p:spPr bwMode="auto">
            <a:xfrm>
              <a:off x="1196" y="1599"/>
              <a:ext cx="20" cy="25"/>
            </a:xfrm>
            <a:custGeom>
              <a:avLst/>
              <a:gdLst>
                <a:gd name="T0" fmla="*/ 0 w 20"/>
                <a:gd name="T1" fmla="*/ 0 h 25"/>
                <a:gd name="T2" fmla="*/ 20 w 20"/>
                <a:gd name="T3" fmla="*/ 0 h 25"/>
                <a:gd name="T4" fmla="*/ 20 w 20"/>
                <a:gd name="T5" fmla="*/ 25 h 25"/>
              </a:gdLst>
              <a:ahLst/>
              <a:cxnLst>
                <a:cxn ang="0">
                  <a:pos x="T0" y="T1"/>
                </a:cxn>
                <a:cxn ang="0">
                  <a:pos x="T2" y="T3"/>
                </a:cxn>
                <a:cxn ang="0">
                  <a:pos x="T4" y="T5"/>
                </a:cxn>
              </a:cxnLst>
              <a:rect l="0" t="0" r="r" b="b"/>
              <a:pathLst>
                <a:path w="20" h="25">
                  <a:moveTo>
                    <a:pt x="0" y="0"/>
                  </a:moveTo>
                  <a:lnTo>
                    <a:pt x="20" y="0"/>
                  </a:lnTo>
                  <a:lnTo>
                    <a:pt x="20" y="25"/>
                  </a:lnTo>
                </a:path>
              </a:pathLst>
            </a:cu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24191"/>
                </a:solidFill>
                <a:effectLst/>
                <a:uLnTx/>
                <a:uFillTx/>
                <a:latin typeface="Nokia Pure Text Light"/>
                <a:ea typeface="+mn-ea"/>
                <a:cs typeface="+mn-cs"/>
              </a:endParaRPr>
            </a:p>
          </p:txBody>
        </p:sp>
        <p:sp>
          <p:nvSpPr>
            <p:cNvPr id="177" name="Freeform 19">
              <a:extLst>
                <a:ext uri="{FF2B5EF4-FFF2-40B4-BE49-F238E27FC236}">
                  <a16:creationId xmlns:a16="http://schemas.microsoft.com/office/drawing/2014/main" id="{9ECA7550-AC15-4BC2-BDB6-1621C8E89A6A}"/>
                </a:ext>
              </a:extLst>
            </p:cNvPr>
            <p:cNvSpPr>
              <a:spLocks/>
            </p:cNvSpPr>
            <p:nvPr/>
          </p:nvSpPr>
          <p:spPr bwMode="auto">
            <a:xfrm>
              <a:off x="972" y="1225"/>
              <a:ext cx="366" cy="266"/>
            </a:xfrm>
            <a:custGeom>
              <a:avLst/>
              <a:gdLst>
                <a:gd name="T0" fmla="*/ 17 w 75"/>
                <a:gd name="T1" fmla="*/ 54 h 54"/>
                <a:gd name="T2" fmla="*/ 69 w 75"/>
                <a:gd name="T3" fmla="*/ 54 h 54"/>
                <a:gd name="T4" fmla="*/ 75 w 75"/>
                <a:gd name="T5" fmla="*/ 48 h 54"/>
                <a:gd name="T6" fmla="*/ 75 w 75"/>
                <a:gd name="T7" fmla="*/ 6 h 54"/>
                <a:gd name="T8" fmla="*/ 69 w 75"/>
                <a:gd name="T9" fmla="*/ 0 h 54"/>
                <a:gd name="T10" fmla="*/ 6 w 75"/>
                <a:gd name="T11" fmla="*/ 0 h 54"/>
                <a:gd name="T12" fmla="*/ 0 w 75"/>
                <a:gd name="T13" fmla="*/ 6 h 54"/>
                <a:gd name="T14" fmla="*/ 0 w 75"/>
                <a:gd name="T15" fmla="*/ 10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54">
                  <a:moveTo>
                    <a:pt x="17" y="54"/>
                  </a:moveTo>
                  <a:cubicBezTo>
                    <a:pt x="69" y="54"/>
                    <a:pt x="69" y="54"/>
                    <a:pt x="69" y="54"/>
                  </a:cubicBezTo>
                  <a:cubicBezTo>
                    <a:pt x="72" y="54"/>
                    <a:pt x="75" y="51"/>
                    <a:pt x="75" y="48"/>
                  </a:cubicBezTo>
                  <a:cubicBezTo>
                    <a:pt x="75" y="6"/>
                    <a:pt x="75" y="6"/>
                    <a:pt x="75" y="6"/>
                  </a:cubicBezTo>
                  <a:cubicBezTo>
                    <a:pt x="75" y="3"/>
                    <a:pt x="72" y="0"/>
                    <a:pt x="69" y="0"/>
                  </a:cubicBezTo>
                  <a:cubicBezTo>
                    <a:pt x="6" y="0"/>
                    <a:pt x="6" y="0"/>
                    <a:pt x="6" y="0"/>
                  </a:cubicBezTo>
                  <a:cubicBezTo>
                    <a:pt x="3" y="0"/>
                    <a:pt x="0" y="3"/>
                    <a:pt x="0" y="6"/>
                  </a:cubicBezTo>
                  <a:cubicBezTo>
                    <a:pt x="0" y="10"/>
                    <a:pt x="0" y="10"/>
                    <a:pt x="0" y="10"/>
                  </a:cubicBezTo>
                </a:path>
              </a:pathLst>
            </a:cu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24191"/>
                </a:solidFill>
                <a:effectLst/>
                <a:uLnTx/>
                <a:uFillTx/>
                <a:latin typeface="Nokia Pure Text Light"/>
                <a:ea typeface="+mn-ea"/>
                <a:cs typeface="+mn-cs"/>
              </a:endParaRPr>
            </a:p>
          </p:txBody>
        </p:sp>
        <p:sp>
          <p:nvSpPr>
            <p:cNvPr id="178" name="Freeform 20">
              <a:extLst>
                <a:ext uri="{FF2B5EF4-FFF2-40B4-BE49-F238E27FC236}">
                  <a16:creationId xmlns:a16="http://schemas.microsoft.com/office/drawing/2014/main" id="{C2FE8E9F-3CF8-4B86-A2C3-B3D277708DB4}"/>
                </a:ext>
              </a:extLst>
            </p:cNvPr>
            <p:cNvSpPr>
              <a:spLocks/>
            </p:cNvSpPr>
            <p:nvPr/>
          </p:nvSpPr>
          <p:spPr bwMode="auto">
            <a:xfrm>
              <a:off x="551" y="1255"/>
              <a:ext cx="303" cy="177"/>
            </a:xfrm>
            <a:custGeom>
              <a:avLst/>
              <a:gdLst>
                <a:gd name="T0" fmla="*/ 205 w 303"/>
                <a:gd name="T1" fmla="*/ 177 h 177"/>
                <a:gd name="T2" fmla="*/ 0 w 303"/>
                <a:gd name="T3" fmla="*/ 177 h 177"/>
                <a:gd name="T4" fmla="*/ 0 w 303"/>
                <a:gd name="T5" fmla="*/ 0 h 177"/>
                <a:gd name="T6" fmla="*/ 303 w 303"/>
                <a:gd name="T7" fmla="*/ 0 h 177"/>
                <a:gd name="T8" fmla="*/ 303 w 303"/>
                <a:gd name="T9" fmla="*/ 29 h 177"/>
              </a:gdLst>
              <a:ahLst/>
              <a:cxnLst>
                <a:cxn ang="0">
                  <a:pos x="T0" y="T1"/>
                </a:cxn>
                <a:cxn ang="0">
                  <a:pos x="T2" y="T3"/>
                </a:cxn>
                <a:cxn ang="0">
                  <a:pos x="T4" y="T5"/>
                </a:cxn>
                <a:cxn ang="0">
                  <a:pos x="T6" y="T7"/>
                </a:cxn>
                <a:cxn ang="0">
                  <a:pos x="T8" y="T9"/>
                </a:cxn>
              </a:cxnLst>
              <a:rect l="0" t="0" r="r" b="b"/>
              <a:pathLst>
                <a:path w="303" h="177">
                  <a:moveTo>
                    <a:pt x="205" y="177"/>
                  </a:moveTo>
                  <a:lnTo>
                    <a:pt x="0" y="177"/>
                  </a:lnTo>
                  <a:lnTo>
                    <a:pt x="0" y="0"/>
                  </a:lnTo>
                  <a:lnTo>
                    <a:pt x="303" y="0"/>
                  </a:lnTo>
                  <a:lnTo>
                    <a:pt x="303" y="29"/>
                  </a:lnTo>
                </a:path>
              </a:pathLst>
            </a:cu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24191"/>
                </a:solidFill>
                <a:effectLst/>
                <a:uLnTx/>
                <a:uFillTx/>
                <a:latin typeface="Nokia Pure Text Light"/>
                <a:ea typeface="+mn-ea"/>
                <a:cs typeface="+mn-cs"/>
              </a:endParaRPr>
            </a:p>
          </p:txBody>
        </p:sp>
        <p:sp>
          <p:nvSpPr>
            <p:cNvPr id="179" name="Freeform 21">
              <a:extLst>
                <a:ext uri="{FF2B5EF4-FFF2-40B4-BE49-F238E27FC236}">
                  <a16:creationId xmlns:a16="http://schemas.microsoft.com/office/drawing/2014/main" id="{9D17B0DC-ABC0-43F7-9429-AE7D57B70E2E}"/>
                </a:ext>
              </a:extLst>
            </p:cNvPr>
            <p:cNvSpPr>
              <a:spLocks/>
            </p:cNvSpPr>
            <p:nvPr/>
          </p:nvSpPr>
          <p:spPr bwMode="auto">
            <a:xfrm>
              <a:off x="522" y="1225"/>
              <a:ext cx="366" cy="266"/>
            </a:xfrm>
            <a:custGeom>
              <a:avLst/>
              <a:gdLst>
                <a:gd name="T0" fmla="*/ 58 w 75"/>
                <a:gd name="T1" fmla="*/ 54 h 54"/>
                <a:gd name="T2" fmla="*/ 5 w 75"/>
                <a:gd name="T3" fmla="*/ 54 h 54"/>
                <a:gd name="T4" fmla="*/ 0 w 75"/>
                <a:gd name="T5" fmla="*/ 48 h 54"/>
                <a:gd name="T6" fmla="*/ 0 w 75"/>
                <a:gd name="T7" fmla="*/ 6 h 54"/>
                <a:gd name="T8" fmla="*/ 5 w 75"/>
                <a:gd name="T9" fmla="*/ 0 h 54"/>
                <a:gd name="T10" fmla="*/ 69 w 75"/>
                <a:gd name="T11" fmla="*/ 0 h 54"/>
                <a:gd name="T12" fmla="*/ 75 w 75"/>
                <a:gd name="T13" fmla="*/ 6 h 54"/>
                <a:gd name="T14" fmla="*/ 75 w 75"/>
                <a:gd name="T15" fmla="*/ 10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54">
                  <a:moveTo>
                    <a:pt x="58" y="54"/>
                  </a:moveTo>
                  <a:cubicBezTo>
                    <a:pt x="5" y="54"/>
                    <a:pt x="5" y="54"/>
                    <a:pt x="5" y="54"/>
                  </a:cubicBezTo>
                  <a:cubicBezTo>
                    <a:pt x="2" y="54"/>
                    <a:pt x="0" y="51"/>
                    <a:pt x="0" y="48"/>
                  </a:cubicBezTo>
                  <a:cubicBezTo>
                    <a:pt x="0" y="6"/>
                    <a:pt x="0" y="6"/>
                    <a:pt x="0" y="6"/>
                  </a:cubicBezTo>
                  <a:cubicBezTo>
                    <a:pt x="0" y="3"/>
                    <a:pt x="2" y="0"/>
                    <a:pt x="5" y="0"/>
                  </a:cubicBezTo>
                  <a:cubicBezTo>
                    <a:pt x="69" y="0"/>
                    <a:pt x="69" y="0"/>
                    <a:pt x="69" y="0"/>
                  </a:cubicBezTo>
                  <a:cubicBezTo>
                    <a:pt x="72" y="0"/>
                    <a:pt x="75" y="3"/>
                    <a:pt x="75" y="6"/>
                  </a:cubicBezTo>
                  <a:cubicBezTo>
                    <a:pt x="75" y="10"/>
                    <a:pt x="75" y="10"/>
                    <a:pt x="75" y="10"/>
                  </a:cubicBezTo>
                </a:path>
              </a:pathLst>
            </a:custGeom>
            <a:noFill/>
            <a:ln w="7938"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3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24191"/>
                </a:solidFill>
                <a:effectLst/>
                <a:uLnTx/>
                <a:uFillTx/>
                <a:latin typeface="Nokia Pure Text Light"/>
                <a:ea typeface="+mn-ea"/>
                <a:cs typeface="+mn-cs"/>
              </a:endParaRPr>
            </a:p>
          </p:txBody>
        </p:sp>
      </p:grpSp>
      <p:pic>
        <p:nvPicPr>
          <p:cNvPr id="7" name="Grafik 6">
            <a:extLst>
              <a:ext uri="{FF2B5EF4-FFF2-40B4-BE49-F238E27FC236}">
                <a16:creationId xmlns:a16="http://schemas.microsoft.com/office/drawing/2014/main" id="{86279319-2AC4-477F-9E1E-5856EBECEE5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539725" y="1728444"/>
            <a:ext cx="285220" cy="285220"/>
          </a:xfrm>
          <a:prstGeom prst="rect">
            <a:avLst/>
          </a:prstGeom>
        </p:spPr>
      </p:pic>
      <p:pic>
        <p:nvPicPr>
          <p:cNvPr id="10" name="Grafik 9">
            <a:extLst>
              <a:ext uri="{FF2B5EF4-FFF2-40B4-BE49-F238E27FC236}">
                <a16:creationId xmlns:a16="http://schemas.microsoft.com/office/drawing/2014/main" id="{384E7ACA-0C55-4A64-B772-31A8AD1F4B1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207669" y="2313454"/>
            <a:ext cx="324661" cy="324661"/>
          </a:xfrm>
          <a:prstGeom prst="rect">
            <a:avLst/>
          </a:prstGeom>
        </p:spPr>
      </p:pic>
      <p:pic>
        <p:nvPicPr>
          <p:cNvPr id="11" name="Grafik 10">
            <a:extLst>
              <a:ext uri="{FF2B5EF4-FFF2-40B4-BE49-F238E27FC236}">
                <a16:creationId xmlns:a16="http://schemas.microsoft.com/office/drawing/2014/main" id="{7577A49D-03F8-4B8C-A44A-43B701C8CE58}"/>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620785" y="2327051"/>
            <a:ext cx="201216" cy="291875"/>
          </a:xfrm>
          <a:prstGeom prst="rect">
            <a:avLst/>
          </a:prstGeom>
        </p:spPr>
      </p:pic>
      <p:pic>
        <p:nvPicPr>
          <p:cNvPr id="12" name="Grafik 11">
            <a:extLst>
              <a:ext uri="{FF2B5EF4-FFF2-40B4-BE49-F238E27FC236}">
                <a16:creationId xmlns:a16="http://schemas.microsoft.com/office/drawing/2014/main" id="{7A5E0459-D745-45C9-951B-51586ACEDA9B}"/>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flipH="1">
            <a:off x="2852852" y="2344250"/>
            <a:ext cx="254268" cy="258781"/>
          </a:xfrm>
          <a:prstGeom prst="rect">
            <a:avLst/>
          </a:prstGeom>
        </p:spPr>
      </p:pic>
      <p:pic>
        <p:nvPicPr>
          <p:cNvPr id="14" name="Grafik 13">
            <a:extLst>
              <a:ext uri="{FF2B5EF4-FFF2-40B4-BE49-F238E27FC236}">
                <a16:creationId xmlns:a16="http://schemas.microsoft.com/office/drawing/2014/main" id="{70AF8860-8955-41DD-865A-2F83631E2F45}"/>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8260360" y="1118812"/>
            <a:ext cx="478664" cy="478664"/>
          </a:xfrm>
          <a:prstGeom prst="rect">
            <a:avLst/>
          </a:prstGeom>
        </p:spPr>
      </p:pic>
      <p:pic>
        <p:nvPicPr>
          <p:cNvPr id="8" name="Picture 7">
            <a:extLst>
              <a:ext uri="{FF2B5EF4-FFF2-40B4-BE49-F238E27FC236}">
                <a16:creationId xmlns:a16="http://schemas.microsoft.com/office/drawing/2014/main" id="{F4340193-F4F3-4852-9BE8-D787433EFF08}"/>
              </a:ext>
            </a:extLst>
          </p:cNvPr>
          <p:cNvPicPr>
            <a:picLocks noChangeAspect="1"/>
          </p:cNvPicPr>
          <p:nvPr/>
        </p:nvPicPr>
        <p:blipFill>
          <a:blip r:embed="rId12">
            <a:extLst>
              <a:ext uri="{837473B0-CC2E-450A-ABE3-18F120FF3D39}">
                <a1611:picAttrSrcUrl xmlns:a1611="http://schemas.microsoft.com/office/drawing/2016/11/main" r:id="rId13"/>
              </a:ext>
            </a:extLst>
          </a:blip>
          <a:stretch>
            <a:fillRect/>
          </a:stretch>
        </p:blipFill>
        <p:spPr>
          <a:xfrm>
            <a:off x="501576" y="1181544"/>
            <a:ext cx="279391" cy="209543"/>
          </a:xfrm>
          <a:prstGeom prst="rect">
            <a:avLst/>
          </a:prstGeom>
        </p:spPr>
      </p:pic>
      <p:sp>
        <p:nvSpPr>
          <p:cNvPr id="119" name="TextBox 156">
            <a:extLst>
              <a:ext uri="{FF2B5EF4-FFF2-40B4-BE49-F238E27FC236}">
                <a16:creationId xmlns:a16="http://schemas.microsoft.com/office/drawing/2014/main" id="{42C60CB2-0722-4CF9-A415-D0CC31E738D6}"/>
              </a:ext>
            </a:extLst>
          </p:cNvPr>
          <p:cNvSpPr txBox="1"/>
          <p:nvPr/>
        </p:nvSpPr>
        <p:spPr>
          <a:xfrm>
            <a:off x="986061" y="1431108"/>
            <a:ext cx="458484" cy="97334"/>
          </a:xfrm>
          <a:prstGeom prst="rect">
            <a:avLst/>
          </a:prstGeom>
          <a:noFill/>
        </p:spPr>
        <p:txBody>
          <a:bodyPr wrap="none" lIns="54000" tIns="0" rIns="0" bIns="0" rtlCol="0">
            <a:spAutoFit/>
          </a:bodyPr>
          <a:lstStyle/>
          <a:p>
            <a:pPr lvl="0" defTabSz="359991">
              <a:lnSpc>
                <a:spcPct val="90000"/>
              </a:lnSpc>
              <a:tabLst>
                <a:tab pos="359991" algn="l"/>
              </a:tabLst>
              <a:defRPr/>
            </a:pPr>
            <a:r>
              <a:rPr lang="en-US" sz="700" dirty="0" err="1">
                <a:solidFill>
                  <a:srgbClr val="001135"/>
                </a:solidFill>
                <a:ea typeface="Nokia Pure Text Light" panose="020B0403020202020204" pitchFamily="34" charset="0"/>
              </a:rPr>
              <a:t>Ganadería</a:t>
            </a:r>
            <a:endParaRPr kumimoji="0" lang="en-US" sz="700" b="0" i="0" u="none" strike="noStrike" kern="1200" cap="none" spc="0" normalizeH="0" baseline="0" noProof="0" dirty="0">
              <a:ln>
                <a:noFill/>
              </a:ln>
              <a:solidFill>
                <a:srgbClr val="001135"/>
              </a:solidFill>
              <a:effectLst/>
              <a:uLnTx/>
              <a:uFillTx/>
              <a:latin typeface="Nokia Pure Text Light"/>
              <a:ea typeface="Nokia Pure Text Light" panose="020B0403020202020204" pitchFamily="34" charset="0"/>
              <a:cs typeface="+mn-cs"/>
            </a:endParaRPr>
          </a:p>
        </p:txBody>
      </p:sp>
      <p:grpSp>
        <p:nvGrpSpPr>
          <p:cNvPr id="25" name="Group 24">
            <a:extLst>
              <a:ext uri="{FF2B5EF4-FFF2-40B4-BE49-F238E27FC236}">
                <a16:creationId xmlns:a16="http://schemas.microsoft.com/office/drawing/2014/main" id="{A21C1C76-89C8-4A00-9D22-DA2DA0C520C7}"/>
              </a:ext>
            </a:extLst>
          </p:cNvPr>
          <p:cNvGrpSpPr/>
          <p:nvPr/>
        </p:nvGrpSpPr>
        <p:grpSpPr>
          <a:xfrm>
            <a:off x="396000" y="3378153"/>
            <a:ext cx="5643516" cy="1281161"/>
            <a:chOff x="396000" y="3378152"/>
            <a:chExt cx="5643516" cy="1281161"/>
          </a:xfrm>
        </p:grpSpPr>
        <p:sp>
          <p:nvSpPr>
            <p:cNvPr id="84" name="Textfeld 83">
              <a:extLst>
                <a:ext uri="{FF2B5EF4-FFF2-40B4-BE49-F238E27FC236}">
                  <a16:creationId xmlns:a16="http://schemas.microsoft.com/office/drawing/2014/main" id="{92CBE36A-A525-4B82-BEFF-99087759B67F}"/>
                </a:ext>
              </a:extLst>
            </p:cNvPr>
            <p:cNvSpPr txBox="1"/>
            <p:nvPr/>
          </p:nvSpPr>
          <p:spPr>
            <a:xfrm>
              <a:off x="396000" y="3378152"/>
              <a:ext cx="5643516" cy="1281161"/>
            </a:xfrm>
            <a:custGeom>
              <a:avLst/>
              <a:gdLst>
                <a:gd name="connsiteX0" fmla="*/ 0 w 5643516"/>
                <a:gd name="connsiteY0" fmla="*/ 0 h 1281161"/>
                <a:gd name="connsiteX1" fmla="*/ 5643516 w 5643516"/>
                <a:gd name="connsiteY1" fmla="*/ 0 h 1281161"/>
                <a:gd name="connsiteX2" fmla="*/ 5643516 w 5643516"/>
                <a:gd name="connsiteY2" fmla="*/ 520357 h 1281161"/>
                <a:gd name="connsiteX3" fmla="*/ 5564478 w 5643516"/>
                <a:gd name="connsiteY3" fmla="*/ 599511 h 1281161"/>
                <a:gd name="connsiteX4" fmla="*/ 5181695 w 5643516"/>
                <a:gd name="connsiteY4" fmla="*/ 1237824 h 1281161"/>
                <a:gd name="connsiteX5" fmla="*/ 5170823 w 5643516"/>
                <a:gd name="connsiteY5" fmla="*/ 1281161 h 1281161"/>
                <a:gd name="connsiteX6" fmla="*/ 0 w 5643516"/>
                <a:gd name="connsiteY6" fmla="*/ 1281161 h 1281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43516" h="1281161">
                  <a:moveTo>
                    <a:pt x="0" y="0"/>
                  </a:moveTo>
                  <a:lnTo>
                    <a:pt x="5643516" y="0"/>
                  </a:lnTo>
                  <a:lnTo>
                    <a:pt x="5643516" y="520357"/>
                  </a:lnTo>
                  <a:lnTo>
                    <a:pt x="5564478" y="599511"/>
                  </a:lnTo>
                  <a:cubicBezTo>
                    <a:pt x="5388362" y="796755"/>
                    <a:pt x="5257892" y="1011276"/>
                    <a:pt x="5181695" y="1237824"/>
                  </a:cubicBezTo>
                  <a:lnTo>
                    <a:pt x="5170823" y="1281161"/>
                  </a:lnTo>
                  <a:lnTo>
                    <a:pt x="0" y="1281161"/>
                  </a:lnTo>
                  <a:close/>
                </a:path>
              </a:pathLst>
            </a:custGeom>
            <a:solidFill>
              <a:srgbClr val="FFFFFF">
                <a:alpha val="97000"/>
              </a:srgbClr>
            </a:solidFill>
            <a:ln w="9525" cap="flat" cmpd="sng" algn="ctr">
              <a:noFill/>
              <a:prstDash val="solid"/>
            </a:ln>
            <a:effectLst/>
          </p:spPr>
          <p:txBody>
            <a:bodyPr wrap="square" lIns="108000" tIns="108000" rIns="72000" bIns="90000" rtlCol="0" anchor="t" anchorCtr="0">
              <a:noAutofit/>
            </a:bodyPr>
            <a:lstStyle>
              <a:defPPr>
                <a:defRPr lang="en-US"/>
              </a:defPPr>
              <a:lvl1pPr indent="0">
                <a:lnSpc>
                  <a:spcPct val="90000"/>
                </a:lnSpc>
                <a:spcBef>
                  <a:spcPts val="0"/>
                </a:spcBef>
                <a:spcAft>
                  <a:spcPts val="600"/>
                </a:spcAft>
                <a:buFont typeface="Arial" panose="020B0604020202020204" pitchFamily="34" charset="0"/>
                <a:buNone/>
                <a:defRPr sz="1400" b="1">
                  <a:solidFill>
                    <a:srgbClr val="001135"/>
                  </a:solidFill>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marL="0" marR="0" lvl="0" indent="0" algn="l" defTabSz="914378" rtl="0" eaLnBrk="1" fontAlgn="auto" latinLnBrk="0" hangingPunct="1">
                <a:lnSpc>
                  <a:spcPct val="90000"/>
                </a:lnSpc>
                <a:spcBef>
                  <a:spcPts val="0"/>
                </a:spcBef>
                <a:spcAft>
                  <a:spcPts val="600"/>
                </a:spcAft>
                <a:buClrTx/>
                <a:buSzTx/>
                <a:buFont typeface="Arial" panose="020B0604020202020204" pitchFamily="34" charset="0"/>
                <a:buNone/>
                <a:tabLst/>
                <a:defRPr/>
              </a:pPr>
              <a:r>
                <a:rPr kumimoji="0" lang="en-US" sz="1200" b="1" i="0" u="none" strike="noStrike" kern="1200" cap="none" spc="0" normalizeH="0" baseline="0" noProof="0" dirty="0">
                  <a:ln>
                    <a:noFill/>
                  </a:ln>
                  <a:solidFill>
                    <a:srgbClr val="001135"/>
                  </a:solidFill>
                  <a:effectLst/>
                  <a:uLnTx/>
                  <a:uFillTx/>
                  <a:latin typeface="Nokia Pure Text Light"/>
                  <a:ea typeface="+mn-ea"/>
                  <a:cs typeface="+mn-cs"/>
                </a:rPr>
                <a:t>WING</a:t>
              </a:r>
              <a:br>
                <a:rPr kumimoji="0" lang="en-US" sz="1200" b="1" i="0" u="none" strike="noStrike" kern="1200" cap="none" spc="0" normalizeH="0" baseline="0" noProof="0" dirty="0">
                  <a:ln>
                    <a:noFill/>
                  </a:ln>
                  <a:solidFill>
                    <a:srgbClr val="001135"/>
                  </a:solidFill>
                  <a:effectLst/>
                  <a:uLnTx/>
                  <a:uFillTx/>
                  <a:latin typeface="Nokia Pure Text Light"/>
                  <a:ea typeface="+mn-ea"/>
                  <a:cs typeface="+mn-cs"/>
                </a:rPr>
              </a:br>
              <a:r>
                <a:rPr kumimoji="0" lang="en-US" sz="1200" b="1" i="0" u="none" strike="noStrike" kern="1200" cap="none" spc="0" normalizeH="0" baseline="0" noProof="0" dirty="0">
                  <a:ln>
                    <a:noFill/>
                  </a:ln>
                  <a:solidFill>
                    <a:srgbClr val="001135"/>
                  </a:solidFill>
                  <a:effectLst/>
                  <a:uLnTx/>
                  <a:uFillTx/>
                  <a:latin typeface="Nokia Pure Text Light"/>
                  <a:ea typeface="+mn-ea"/>
                  <a:cs typeface="+mn-cs"/>
                </a:rPr>
                <a:t>Core Global</a:t>
              </a:r>
              <a:br>
                <a:rPr kumimoji="0" lang="en-US" sz="1200" b="1" i="0" u="none" strike="noStrike" kern="1200" cap="none" spc="0" normalizeH="0" baseline="0" noProof="0" dirty="0">
                  <a:ln>
                    <a:noFill/>
                  </a:ln>
                  <a:solidFill>
                    <a:srgbClr val="001135"/>
                  </a:solidFill>
                  <a:effectLst/>
                  <a:uLnTx/>
                  <a:uFillTx/>
                  <a:latin typeface="Nokia Pure Text Light"/>
                  <a:ea typeface="+mn-ea"/>
                  <a:cs typeface="+mn-cs"/>
                </a:rPr>
              </a:br>
              <a:r>
                <a:rPr kumimoji="0" lang="en-US" sz="1200" b="1" i="0" u="none" strike="noStrike" kern="1200" cap="none" spc="0" normalizeH="0" baseline="0" noProof="0" dirty="0">
                  <a:ln>
                    <a:noFill/>
                  </a:ln>
                  <a:solidFill>
                    <a:srgbClr val="001135"/>
                  </a:solidFill>
                  <a:effectLst/>
                  <a:uLnTx/>
                  <a:uFillTx/>
                  <a:latin typeface="Nokia Pure Text Light"/>
                  <a:ea typeface="+mn-ea"/>
                  <a:cs typeface="+mn-cs"/>
                </a:rPr>
                <a:t>IoT </a:t>
              </a:r>
              <a:r>
                <a:rPr kumimoji="0" lang="en-US" sz="1200" b="1" i="0" u="none" strike="noStrike" kern="1200" cap="none" spc="0" normalizeH="0" baseline="0" noProof="0" dirty="0" err="1">
                  <a:ln>
                    <a:noFill/>
                  </a:ln>
                  <a:solidFill>
                    <a:srgbClr val="001135"/>
                  </a:solidFill>
                  <a:effectLst/>
                  <a:uLnTx/>
                  <a:uFillTx/>
                  <a:latin typeface="Nokia Pure Text Light"/>
                  <a:ea typeface="+mn-ea"/>
                  <a:cs typeface="+mn-cs"/>
                </a:rPr>
                <a:t>aaS</a:t>
              </a:r>
              <a:endParaRPr kumimoji="0" lang="en-US" sz="1200" b="1" i="0" u="none" strike="noStrike" kern="1200" cap="none" spc="0" normalizeH="0" baseline="0" noProof="0" dirty="0">
                <a:ln>
                  <a:noFill/>
                </a:ln>
                <a:solidFill>
                  <a:srgbClr val="001135"/>
                </a:solidFill>
                <a:effectLst/>
                <a:uLnTx/>
                <a:uFillTx/>
                <a:latin typeface="Nokia Pure Text Light"/>
                <a:ea typeface="+mn-ea"/>
                <a:cs typeface="+mn-cs"/>
              </a:endParaRPr>
            </a:p>
          </p:txBody>
        </p:sp>
        <p:pic>
          <p:nvPicPr>
            <p:cNvPr id="29" name="Picture 2" descr="C:\Users\thoma\AppData\Local\Temp\SNAGHTMLc5e8cb.PNG">
              <a:extLst>
                <a:ext uri="{FF2B5EF4-FFF2-40B4-BE49-F238E27FC236}">
                  <a16:creationId xmlns:a16="http://schemas.microsoft.com/office/drawing/2014/main" id="{EFEA8EFA-8F71-49A6-B788-690ADAF39020}"/>
                </a:ext>
              </a:extLst>
            </p:cNvPr>
            <p:cNvPicPr>
              <a:picLocks noChangeAspect="1" noChangeArrowheads="1"/>
            </p:cNvPicPr>
            <p:nvPr/>
          </p:nvPicPr>
          <p:blipFill>
            <a:blip r:embed="rId14"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639252" y="3411890"/>
              <a:ext cx="4041708" cy="1213683"/>
            </a:xfrm>
            <a:prstGeom prst="rect">
              <a:avLst/>
            </a:prstGeom>
            <a:noFill/>
            <a:extLst>
              <a:ext uri="{909E8E84-426E-40DD-AFC4-6F175D3DCCD1}">
                <a14:hiddenFill xmlns:a14="http://schemas.microsoft.com/office/drawing/2010/main">
                  <a:solidFill>
                    <a:srgbClr val="FFFFFF"/>
                  </a:solidFill>
                </a14:hiddenFill>
              </a:ext>
            </a:extLst>
          </p:spPr>
        </p:pic>
        <p:sp>
          <p:nvSpPr>
            <p:cNvPr id="19" name="Oval 18">
              <a:extLst>
                <a:ext uri="{FF2B5EF4-FFF2-40B4-BE49-F238E27FC236}">
                  <a16:creationId xmlns:a16="http://schemas.microsoft.com/office/drawing/2014/main" id="{4AB19F64-8984-4A25-AA2F-644F5911A8D0}"/>
                </a:ext>
              </a:extLst>
            </p:cNvPr>
            <p:cNvSpPr/>
            <p:nvPr/>
          </p:nvSpPr>
          <p:spPr>
            <a:xfrm>
              <a:off x="5290085" y="4147738"/>
              <a:ext cx="54811" cy="57416"/>
            </a:xfrm>
            <a:prstGeom prst="ellipse">
              <a:avLst/>
            </a:prstGeom>
            <a:solidFill>
              <a:srgbClr val="27314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Nokia Pure Text Light"/>
                <a:ea typeface="+mn-ea"/>
                <a:cs typeface="+mn-cs"/>
              </a:endParaRPr>
            </a:p>
          </p:txBody>
        </p:sp>
        <p:cxnSp>
          <p:nvCxnSpPr>
            <p:cNvPr id="21" name="Straight Connector 20">
              <a:extLst>
                <a:ext uri="{FF2B5EF4-FFF2-40B4-BE49-F238E27FC236}">
                  <a16:creationId xmlns:a16="http://schemas.microsoft.com/office/drawing/2014/main" id="{6C8DAE38-5131-4688-9A4D-D7856E62D622}"/>
                </a:ext>
              </a:extLst>
            </p:cNvPr>
            <p:cNvCxnSpPr>
              <a:cxnSpLocks/>
              <a:endCxn id="19" idx="3"/>
            </p:cNvCxnSpPr>
            <p:nvPr/>
          </p:nvCxnSpPr>
          <p:spPr>
            <a:xfrm flipV="1">
              <a:off x="4868088" y="4196746"/>
              <a:ext cx="430024" cy="322818"/>
            </a:xfrm>
            <a:prstGeom prst="line">
              <a:avLst/>
            </a:prstGeom>
            <a:ln w="9525">
              <a:solidFill>
                <a:srgbClr val="273142"/>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E00EB295-DF94-48CA-A740-9F6CD37FE09A}"/>
                </a:ext>
              </a:extLst>
            </p:cNvPr>
            <p:cNvCxnSpPr>
              <a:cxnSpLocks/>
              <a:endCxn id="19" idx="1"/>
            </p:cNvCxnSpPr>
            <p:nvPr/>
          </p:nvCxnSpPr>
          <p:spPr>
            <a:xfrm>
              <a:off x="4572000" y="3760038"/>
              <a:ext cx="726112" cy="396108"/>
            </a:xfrm>
            <a:prstGeom prst="line">
              <a:avLst/>
            </a:prstGeom>
            <a:ln w="9525">
              <a:solidFill>
                <a:srgbClr val="273142"/>
              </a:solidFill>
            </a:ln>
          </p:spPr>
          <p:style>
            <a:lnRef idx="1">
              <a:schemeClr val="accent1"/>
            </a:lnRef>
            <a:fillRef idx="0">
              <a:schemeClr val="accent1"/>
            </a:fillRef>
            <a:effectRef idx="0">
              <a:schemeClr val="accent1"/>
            </a:effectRef>
            <a:fontRef idx="minor">
              <a:schemeClr val="tx1"/>
            </a:fontRef>
          </p:style>
        </p:cxnSp>
      </p:grpSp>
      <p:sp>
        <p:nvSpPr>
          <p:cNvPr id="70" name="Title 1">
            <a:extLst>
              <a:ext uri="{FF2B5EF4-FFF2-40B4-BE49-F238E27FC236}">
                <a16:creationId xmlns:a16="http://schemas.microsoft.com/office/drawing/2014/main" id="{82964BA9-0471-4D0B-95A9-63CF913BE9F9}"/>
              </a:ext>
            </a:extLst>
          </p:cNvPr>
          <p:cNvSpPr>
            <a:spLocks noGrp="1"/>
          </p:cNvSpPr>
          <p:nvPr>
            <p:ph type="title"/>
          </p:nvPr>
        </p:nvSpPr>
        <p:spPr>
          <a:xfrm>
            <a:off x="417600" y="280800"/>
            <a:ext cx="8308800" cy="309600"/>
          </a:xfrm>
        </p:spPr>
        <p:txBody>
          <a:bodyPr/>
          <a:lstStyle/>
          <a:p>
            <a:r>
              <a:rPr lang="en-US" dirty="0"/>
              <a:t>Nokia Worldwide IoT Network Grid (WING)</a:t>
            </a:r>
          </a:p>
        </p:txBody>
      </p:sp>
      <p:pic>
        <p:nvPicPr>
          <p:cNvPr id="16" name="Picture 15">
            <a:extLst>
              <a:ext uri="{FF2B5EF4-FFF2-40B4-BE49-F238E27FC236}">
                <a16:creationId xmlns:a16="http://schemas.microsoft.com/office/drawing/2014/main" id="{478FA78B-749C-4E11-AC5F-41E231245B15}"/>
              </a:ext>
            </a:extLst>
          </p:cNvPr>
          <p:cNvPicPr>
            <a:picLocks noChangeAspect="1"/>
          </p:cNvPicPr>
          <p:nvPr/>
        </p:nvPicPr>
        <p:blipFill rotWithShape="1">
          <a:blip r:embed="rId15"/>
          <a:srcRect l="18717" r="19398"/>
          <a:stretch/>
        </p:blipFill>
        <p:spPr>
          <a:xfrm>
            <a:off x="1049397" y="1165155"/>
            <a:ext cx="285327" cy="242321"/>
          </a:xfrm>
          <a:prstGeom prst="rect">
            <a:avLst/>
          </a:prstGeom>
        </p:spPr>
      </p:pic>
      <p:pic>
        <p:nvPicPr>
          <p:cNvPr id="23" name="Picture 22">
            <a:extLst>
              <a:ext uri="{FF2B5EF4-FFF2-40B4-BE49-F238E27FC236}">
                <a16:creationId xmlns:a16="http://schemas.microsoft.com/office/drawing/2014/main" id="{5EEDF489-20E5-4C4D-A190-A3C9EEF70CF5}"/>
              </a:ext>
            </a:extLst>
          </p:cNvPr>
          <p:cNvPicPr>
            <a:picLocks noChangeAspect="1"/>
          </p:cNvPicPr>
          <p:nvPr/>
        </p:nvPicPr>
        <p:blipFill rotWithShape="1">
          <a:blip r:embed="rId16"/>
          <a:srcRect l="19375" r="21096"/>
          <a:stretch/>
        </p:blipFill>
        <p:spPr>
          <a:xfrm>
            <a:off x="1638960" y="1171349"/>
            <a:ext cx="260719" cy="229933"/>
          </a:xfrm>
          <a:prstGeom prst="rect">
            <a:avLst/>
          </a:prstGeom>
        </p:spPr>
      </p:pic>
      <p:grpSp>
        <p:nvGrpSpPr>
          <p:cNvPr id="2" name="Group 1">
            <a:extLst>
              <a:ext uri="{FF2B5EF4-FFF2-40B4-BE49-F238E27FC236}">
                <a16:creationId xmlns:a16="http://schemas.microsoft.com/office/drawing/2014/main" id="{8321E13F-0603-4712-9A5C-2F4C28D7D81B}"/>
              </a:ext>
            </a:extLst>
          </p:cNvPr>
          <p:cNvGrpSpPr/>
          <p:nvPr/>
        </p:nvGrpSpPr>
        <p:grpSpPr>
          <a:xfrm>
            <a:off x="2214683" y="1238530"/>
            <a:ext cx="270696" cy="137177"/>
            <a:chOff x="2214683" y="1238530"/>
            <a:chExt cx="270696" cy="137177"/>
          </a:xfrm>
        </p:grpSpPr>
        <p:sp>
          <p:nvSpPr>
            <p:cNvPr id="63" name="Oval 5">
              <a:extLst>
                <a:ext uri="{FF2B5EF4-FFF2-40B4-BE49-F238E27FC236}">
                  <a16:creationId xmlns:a16="http://schemas.microsoft.com/office/drawing/2014/main" id="{C1AE86F1-C6DA-43C6-941D-52BA80151C52}"/>
                </a:ext>
              </a:extLst>
            </p:cNvPr>
            <p:cNvSpPr>
              <a:spLocks noChangeArrowheads="1"/>
            </p:cNvSpPr>
            <p:nvPr/>
          </p:nvSpPr>
          <p:spPr bwMode="auto">
            <a:xfrm>
              <a:off x="2281442" y="1238530"/>
              <a:ext cx="137177" cy="137177"/>
            </a:xfrm>
            <a:prstGeom prst="ellipse">
              <a:avLst/>
            </a:prstGeom>
            <a:noFill/>
            <a:ln w="6350" cap="flat">
              <a:solidFill>
                <a:srgbClr val="001135"/>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24191"/>
                </a:solidFill>
                <a:effectLst/>
                <a:uLnTx/>
                <a:uFillTx/>
                <a:latin typeface="Nokia Pure Text Light"/>
                <a:ea typeface="+mn-ea"/>
                <a:cs typeface="+mn-cs"/>
              </a:endParaRPr>
            </a:p>
          </p:txBody>
        </p:sp>
        <p:sp>
          <p:nvSpPr>
            <p:cNvPr id="64" name="Oval 6">
              <a:extLst>
                <a:ext uri="{FF2B5EF4-FFF2-40B4-BE49-F238E27FC236}">
                  <a16:creationId xmlns:a16="http://schemas.microsoft.com/office/drawing/2014/main" id="{C2BEC5EE-1AB3-43B0-9FC3-CFD14A679364}"/>
                </a:ext>
              </a:extLst>
            </p:cNvPr>
            <p:cNvSpPr>
              <a:spLocks noChangeArrowheads="1"/>
            </p:cNvSpPr>
            <p:nvPr/>
          </p:nvSpPr>
          <p:spPr bwMode="auto">
            <a:xfrm>
              <a:off x="2328997" y="1286085"/>
              <a:ext cx="42068" cy="42068"/>
            </a:xfrm>
            <a:prstGeom prst="ellipse">
              <a:avLst/>
            </a:prstGeom>
            <a:noFill/>
            <a:ln w="6350" cap="flat">
              <a:solidFill>
                <a:srgbClr val="001135"/>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24191"/>
                </a:solidFill>
                <a:effectLst/>
                <a:uLnTx/>
                <a:uFillTx/>
                <a:latin typeface="Nokia Pure Text Light"/>
                <a:ea typeface="+mn-ea"/>
                <a:cs typeface="+mn-cs"/>
              </a:endParaRPr>
            </a:p>
          </p:txBody>
        </p:sp>
        <p:sp>
          <p:nvSpPr>
            <p:cNvPr id="65" name="Freeform 7">
              <a:extLst>
                <a:ext uri="{FF2B5EF4-FFF2-40B4-BE49-F238E27FC236}">
                  <a16:creationId xmlns:a16="http://schemas.microsoft.com/office/drawing/2014/main" id="{9BF83D86-92C7-4F04-AB6D-C0E104AEB14D}"/>
                </a:ext>
              </a:extLst>
            </p:cNvPr>
            <p:cNvSpPr>
              <a:spLocks/>
            </p:cNvSpPr>
            <p:nvPr/>
          </p:nvSpPr>
          <p:spPr bwMode="auto">
            <a:xfrm>
              <a:off x="2437824" y="1272367"/>
              <a:ext cx="19662" cy="72704"/>
            </a:xfrm>
            <a:custGeom>
              <a:avLst/>
              <a:gdLst>
                <a:gd name="T0" fmla="*/ 0 w 7"/>
                <a:gd name="T1" fmla="*/ 26 h 26"/>
                <a:gd name="T2" fmla="*/ 0 w 7"/>
                <a:gd name="T3" fmla="*/ 0 h 26"/>
              </a:gdLst>
              <a:ahLst/>
              <a:cxnLst>
                <a:cxn ang="0">
                  <a:pos x="T0" y="T1"/>
                </a:cxn>
                <a:cxn ang="0">
                  <a:pos x="T2" y="T3"/>
                </a:cxn>
              </a:cxnLst>
              <a:rect l="0" t="0" r="r" b="b"/>
              <a:pathLst>
                <a:path w="7" h="26">
                  <a:moveTo>
                    <a:pt x="0" y="26"/>
                  </a:moveTo>
                  <a:cubicBezTo>
                    <a:pt x="7" y="19"/>
                    <a:pt x="7" y="7"/>
                    <a:pt x="0" y="0"/>
                  </a:cubicBezTo>
                </a:path>
              </a:pathLst>
            </a:custGeom>
            <a:noFill/>
            <a:ln w="6350"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24191"/>
                </a:solidFill>
                <a:effectLst/>
                <a:uLnTx/>
                <a:uFillTx/>
                <a:latin typeface="Nokia Pure Text Light"/>
                <a:ea typeface="+mn-ea"/>
                <a:cs typeface="+mn-cs"/>
              </a:endParaRPr>
            </a:p>
          </p:txBody>
        </p:sp>
        <p:sp>
          <p:nvSpPr>
            <p:cNvPr id="66" name="Freeform 8">
              <a:extLst>
                <a:ext uri="{FF2B5EF4-FFF2-40B4-BE49-F238E27FC236}">
                  <a16:creationId xmlns:a16="http://schemas.microsoft.com/office/drawing/2014/main" id="{B23CAA78-6A58-41A6-A7C5-1CBB5A1C1D4B}"/>
                </a:ext>
              </a:extLst>
            </p:cNvPr>
            <p:cNvSpPr>
              <a:spLocks/>
            </p:cNvSpPr>
            <p:nvPr/>
          </p:nvSpPr>
          <p:spPr bwMode="auto">
            <a:xfrm>
              <a:off x="2454743" y="1252705"/>
              <a:ext cx="30636" cy="108827"/>
            </a:xfrm>
            <a:custGeom>
              <a:avLst/>
              <a:gdLst>
                <a:gd name="T0" fmla="*/ 0 w 11"/>
                <a:gd name="T1" fmla="*/ 39 h 39"/>
                <a:gd name="T2" fmla="*/ 0 w 11"/>
                <a:gd name="T3" fmla="*/ 0 h 39"/>
              </a:gdLst>
              <a:ahLst/>
              <a:cxnLst>
                <a:cxn ang="0">
                  <a:pos x="T0" y="T1"/>
                </a:cxn>
                <a:cxn ang="0">
                  <a:pos x="T2" y="T3"/>
                </a:cxn>
              </a:cxnLst>
              <a:rect l="0" t="0" r="r" b="b"/>
              <a:pathLst>
                <a:path w="11" h="39">
                  <a:moveTo>
                    <a:pt x="0" y="39"/>
                  </a:moveTo>
                  <a:cubicBezTo>
                    <a:pt x="11" y="29"/>
                    <a:pt x="11" y="11"/>
                    <a:pt x="0" y="0"/>
                  </a:cubicBezTo>
                </a:path>
              </a:pathLst>
            </a:custGeom>
            <a:noFill/>
            <a:ln w="6350"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24191"/>
                </a:solidFill>
                <a:effectLst/>
                <a:uLnTx/>
                <a:uFillTx/>
                <a:latin typeface="Nokia Pure Text Light"/>
                <a:ea typeface="+mn-ea"/>
                <a:cs typeface="+mn-cs"/>
              </a:endParaRPr>
            </a:p>
          </p:txBody>
        </p:sp>
        <p:sp>
          <p:nvSpPr>
            <p:cNvPr id="67" name="Line 9">
              <a:extLst>
                <a:ext uri="{FF2B5EF4-FFF2-40B4-BE49-F238E27FC236}">
                  <a16:creationId xmlns:a16="http://schemas.microsoft.com/office/drawing/2014/main" id="{D8FEA173-20B4-4C72-A7A3-CBB0FDAC0D45}"/>
                </a:ext>
              </a:extLst>
            </p:cNvPr>
            <p:cNvSpPr>
              <a:spLocks noChangeShapeType="1"/>
            </p:cNvSpPr>
            <p:nvPr/>
          </p:nvSpPr>
          <p:spPr bwMode="auto">
            <a:xfrm>
              <a:off x="2401701" y="1308490"/>
              <a:ext cx="0" cy="0"/>
            </a:xfrm>
            <a:prstGeom prst="line">
              <a:avLst/>
            </a:prstGeom>
            <a:noFill/>
            <a:ln w="6350" cap="flat">
              <a:solidFill>
                <a:srgbClr val="00D2FF"/>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24191"/>
                </a:solidFill>
                <a:effectLst/>
                <a:uLnTx/>
                <a:uFillTx/>
                <a:latin typeface="Nokia Pure Text Light"/>
                <a:ea typeface="+mn-ea"/>
                <a:cs typeface="+mn-cs"/>
              </a:endParaRPr>
            </a:p>
          </p:txBody>
        </p:sp>
        <p:sp>
          <p:nvSpPr>
            <p:cNvPr id="68" name="Freeform 10">
              <a:extLst>
                <a:ext uri="{FF2B5EF4-FFF2-40B4-BE49-F238E27FC236}">
                  <a16:creationId xmlns:a16="http://schemas.microsoft.com/office/drawing/2014/main" id="{50C6C333-1613-4787-B83D-C2005C0D0050}"/>
                </a:ext>
              </a:extLst>
            </p:cNvPr>
            <p:cNvSpPr>
              <a:spLocks/>
            </p:cNvSpPr>
            <p:nvPr/>
          </p:nvSpPr>
          <p:spPr bwMode="auto">
            <a:xfrm>
              <a:off x="2242576" y="1272367"/>
              <a:ext cx="19662" cy="72704"/>
            </a:xfrm>
            <a:custGeom>
              <a:avLst/>
              <a:gdLst>
                <a:gd name="T0" fmla="*/ 7 w 7"/>
                <a:gd name="T1" fmla="*/ 0 h 26"/>
                <a:gd name="T2" fmla="*/ 7 w 7"/>
                <a:gd name="T3" fmla="*/ 26 h 26"/>
              </a:gdLst>
              <a:ahLst/>
              <a:cxnLst>
                <a:cxn ang="0">
                  <a:pos x="T0" y="T1"/>
                </a:cxn>
                <a:cxn ang="0">
                  <a:pos x="T2" y="T3"/>
                </a:cxn>
              </a:cxnLst>
              <a:rect l="0" t="0" r="r" b="b"/>
              <a:pathLst>
                <a:path w="7" h="26">
                  <a:moveTo>
                    <a:pt x="7" y="0"/>
                  </a:moveTo>
                  <a:cubicBezTo>
                    <a:pt x="0" y="7"/>
                    <a:pt x="0" y="19"/>
                    <a:pt x="7" y="26"/>
                  </a:cubicBezTo>
                </a:path>
              </a:pathLst>
            </a:custGeom>
            <a:noFill/>
            <a:ln w="6350"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24191"/>
                </a:solidFill>
                <a:effectLst/>
                <a:uLnTx/>
                <a:uFillTx/>
                <a:latin typeface="Nokia Pure Text Light"/>
                <a:ea typeface="+mn-ea"/>
                <a:cs typeface="+mn-cs"/>
              </a:endParaRPr>
            </a:p>
          </p:txBody>
        </p:sp>
        <p:sp>
          <p:nvSpPr>
            <p:cNvPr id="69" name="Freeform 11">
              <a:extLst>
                <a:ext uri="{FF2B5EF4-FFF2-40B4-BE49-F238E27FC236}">
                  <a16:creationId xmlns:a16="http://schemas.microsoft.com/office/drawing/2014/main" id="{2E488263-469B-467F-95EE-5AFE95F5F942}"/>
                </a:ext>
              </a:extLst>
            </p:cNvPr>
            <p:cNvSpPr>
              <a:spLocks/>
            </p:cNvSpPr>
            <p:nvPr/>
          </p:nvSpPr>
          <p:spPr bwMode="auto">
            <a:xfrm>
              <a:off x="2214683" y="1252705"/>
              <a:ext cx="30636" cy="108827"/>
            </a:xfrm>
            <a:custGeom>
              <a:avLst/>
              <a:gdLst>
                <a:gd name="T0" fmla="*/ 11 w 11"/>
                <a:gd name="T1" fmla="*/ 0 h 39"/>
                <a:gd name="T2" fmla="*/ 11 w 11"/>
                <a:gd name="T3" fmla="*/ 39 h 39"/>
              </a:gdLst>
              <a:ahLst/>
              <a:cxnLst>
                <a:cxn ang="0">
                  <a:pos x="T0" y="T1"/>
                </a:cxn>
                <a:cxn ang="0">
                  <a:pos x="T2" y="T3"/>
                </a:cxn>
              </a:cxnLst>
              <a:rect l="0" t="0" r="r" b="b"/>
              <a:pathLst>
                <a:path w="11" h="39">
                  <a:moveTo>
                    <a:pt x="11" y="0"/>
                  </a:moveTo>
                  <a:cubicBezTo>
                    <a:pt x="0" y="11"/>
                    <a:pt x="0" y="29"/>
                    <a:pt x="11" y="39"/>
                  </a:cubicBezTo>
                </a:path>
              </a:pathLst>
            </a:custGeom>
            <a:noFill/>
            <a:ln w="6350" cap="flat">
              <a:solidFill>
                <a:srgbClr val="000000"/>
              </a:solidFill>
              <a:prstDash val="solid"/>
              <a:miter lim="800000"/>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24191"/>
                </a:solidFill>
                <a:effectLst/>
                <a:uLnTx/>
                <a:uFillTx/>
                <a:latin typeface="Nokia Pure Text Light"/>
                <a:ea typeface="+mn-ea"/>
                <a:cs typeface="+mn-cs"/>
              </a:endParaRPr>
            </a:p>
          </p:txBody>
        </p:sp>
        <p:sp>
          <p:nvSpPr>
            <p:cNvPr id="71" name="Line 12">
              <a:extLst>
                <a:ext uri="{FF2B5EF4-FFF2-40B4-BE49-F238E27FC236}">
                  <a16:creationId xmlns:a16="http://schemas.microsoft.com/office/drawing/2014/main" id="{F3268320-4934-4424-9BBC-77A5FE7FF86E}"/>
                </a:ext>
              </a:extLst>
            </p:cNvPr>
            <p:cNvSpPr>
              <a:spLocks noChangeShapeType="1"/>
            </p:cNvSpPr>
            <p:nvPr/>
          </p:nvSpPr>
          <p:spPr bwMode="auto">
            <a:xfrm>
              <a:off x="2298361" y="1308490"/>
              <a:ext cx="0" cy="0"/>
            </a:xfrm>
            <a:prstGeom prst="line">
              <a:avLst/>
            </a:prstGeom>
            <a:noFill/>
            <a:ln w="6350" cap="flat">
              <a:solidFill>
                <a:srgbClr val="00D2FF"/>
              </a:solidFill>
              <a:prstDash val="solid"/>
              <a:miter lim="800000"/>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24191"/>
                </a:solidFill>
                <a:effectLst/>
                <a:uLnTx/>
                <a:uFillTx/>
                <a:latin typeface="Nokia Pure Text Light"/>
                <a:ea typeface="+mn-ea"/>
                <a:cs typeface="+mn-cs"/>
              </a:endParaRPr>
            </a:p>
          </p:txBody>
        </p:sp>
      </p:grpSp>
      <p:pic>
        <p:nvPicPr>
          <p:cNvPr id="72" name="Graphic 71">
            <a:extLst>
              <a:ext uri="{FF2B5EF4-FFF2-40B4-BE49-F238E27FC236}">
                <a16:creationId xmlns:a16="http://schemas.microsoft.com/office/drawing/2014/main" id="{C4922730-5957-4458-BBAF-8D4A874C84FF}"/>
              </a:ext>
            </a:extLst>
          </p:cNvPr>
          <p:cNvPicPr>
            <a:picLocks noChangeAspect="1"/>
          </p:cNvPicPr>
          <p:nvPr/>
        </p:nvPicPr>
        <p:blipFill>
          <a:blip r:embed="rId17" cstate="screen">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2702205" y="1175857"/>
            <a:ext cx="384155" cy="197269"/>
          </a:xfrm>
          <a:prstGeom prst="rect">
            <a:avLst/>
          </a:prstGeom>
        </p:spPr>
      </p:pic>
    </p:spTree>
    <p:extLst>
      <p:ext uri="{BB962C8B-B14F-4D97-AF65-F5344CB8AC3E}">
        <p14:creationId xmlns:p14="http://schemas.microsoft.com/office/powerpoint/2010/main" val="32451131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0BD146D-62E4-478D-91F0-8784724A345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18842" y="3407903"/>
            <a:ext cx="1677672" cy="577680"/>
          </a:xfrm>
          <a:prstGeom prst="rect">
            <a:avLst/>
          </a:prstGeom>
        </p:spPr>
      </p:pic>
      <p:sp>
        <p:nvSpPr>
          <p:cNvPr id="175" name="Text Placeholder 122">
            <a:extLst>
              <a:ext uri="{FF2B5EF4-FFF2-40B4-BE49-F238E27FC236}">
                <a16:creationId xmlns:a16="http://schemas.microsoft.com/office/drawing/2014/main" id="{76E911AC-EB78-413A-9AE4-76086676870D}"/>
              </a:ext>
            </a:extLst>
          </p:cNvPr>
          <p:cNvSpPr txBox="1">
            <a:spLocks/>
          </p:cNvSpPr>
          <p:nvPr/>
        </p:nvSpPr>
        <p:spPr>
          <a:xfrm>
            <a:off x="313200" y="210600"/>
            <a:ext cx="6971816" cy="241617"/>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hu-HU" sz="2100" dirty="0"/>
              <a:t>Nokia</a:t>
            </a:r>
            <a:r>
              <a:rPr lang="en-GB" sz="2100" dirty="0"/>
              <a:t> IoT:</a:t>
            </a:r>
            <a:r>
              <a:rPr lang="hu-HU" sz="2100" dirty="0"/>
              <a:t> </a:t>
            </a:r>
            <a:r>
              <a:rPr lang="hu-HU" sz="2100" dirty="0" err="1"/>
              <a:t>Worldwide</a:t>
            </a:r>
            <a:r>
              <a:rPr lang="hu-HU" sz="2100" dirty="0"/>
              <a:t> </a:t>
            </a:r>
            <a:r>
              <a:rPr lang="hu-HU" sz="2100" dirty="0" err="1"/>
              <a:t>IoT</a:t>
            </a:r>
            <a:r>
              <a:rPr lang="hu-HU" sz="2100" dirty="0"/>
              <a:t> Network </a:t>
            </a:r>
            <a:r>
              <a:rPr lang="hu-HU" sz="2100" dirty="0" err="1"/>
              <a:t>Grid</a:t>
            </a:r>
            <a:r>
              <a:rPr lang="hu-HU" sz="2100" dirty="0"/>
              <a:t> (WING)</a:t>
            </a:r>
            <a:r>
              <a:rPr lang="en-GB" sz="2100" dirty="0"/>
              <a:t> + IMPACT </a:t>
            </a:r>
            <a:endParaRPr lang="en-FI" sz="2100" dirty="0"/>
          </a:p>
        </p:txBody>
      </p:sp>
      <p:pic>
        <p:nvPicPr>
          <p:cNvPr id="565" name="Graphic 564">
            <a:extLst>
              <a:ext uri="{FF2B5EF4-FFF2-40B4-BE49-F238E27FC236}">
                <a16:creationId xmlns:a16="http://schemas.microsoft.com/office/drawing/2014/main" id="{BD3AB735-BF68-43A0-A042-BBD46CCB1231}"/>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375791" y="634325"/>
            <a:ext cx="4356449" cy="1603303"/>
          </a:xfrm>
          <a:prstGeom prst="rect">
            <a:avLst/>
          </a:prstGeom>
        </p:spPr>
      </p:pic>
      <p:pic>
        <p:nvPicPr>
          <p:cNvPr id="566" name="Graphic 565">
            <a:extLst>
              <a:ext uri="{FF2B5EF4-FFF2-40B4-BE49-F238E27FC236}">
                <a16:creationId xmlns:a16="http://schemas.microsoft.com/office/drawing/2014/main" id="{1E739186-7C10-4371-BC12-E0B64A68C1AD}"/>
              </a:ext>
            </a:extLst>
          </p:cNvPr>
          <p:cNvPicPr>
            <a:picLocks noChangeAspect="1"/>
          </p:cNvPicPr>
          <p:nvPr/>
        </p:nvPicPr>
        <p:blipFill>
          <a:blip r:embed="rId6"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393485" y="3406257"/>
            <a:ext cx="6127791" cy="1431632"/>
          </a:xfrm>
          <a:prstGeom prst="rect">
            <a:avLst/>
          </a:prstGeom>
        </p:spPr>
      </p:pic>
      <p:sp>
        <p:nvSpPr>
          <p:cNvPr id="569" name="Rectangle 568">
            <a:extLst>
              <a:ext uri="{FF2B5EF4-FFF2-40B4-BE49-F238E27FC236}">
                <a16:creationId xmlns:a16="http://schemas.microsoft.com/office/drawing/2014/main" id="{1EDB81C0-A10C-4663-8457-6AAA0715AF8D}"/>
              </a:ext>
            </a:extLst>
          </p:cNvPr>
          <p:cNvSpPr/>
          <p:nvPr/>
        </p:nvSpPr>
        <p:spPr>
          <a:xfrm>
            <a:off x="4085946" y="677137"/>
            <a:ext cx="865677" cy="230832"/>
          </a:xfrm>
          <a:prstGeom prst="rect">
            <a:avLst/>
          </a:prstGeom>
        </p:spPr>
        <p:txBody>
          <a:bodyPr wrap="square">
            <a:spAutoFit/>
          </a:bodyPr>
          <a:lstStyle/>
          <a:p>
            <a:pPr algn="ctr" defTabSz="342900"/>
            <a:r>
              <a:rPr lang="en-US" sz="900" b="1" dirty="0">
                <a:solidFill>
                  <a:srgbClr val="124191"/>
                </a:solidFill>
                <a:latin typeface="Nokia Pure Text Light" panose="020B0304040602060303" pitchFamily="34" charset="0"/>
                <a:ea typeface="Nokia Pure Text Light" panose="020B0304040602060303" pitchFamily="34" charset="0"/>
                <a:cs typeface="Nokia Pure Text Light" panose="020B0304040602060303" pitchFamily="34" charset="0"/>
              </a:rPr>
              <a:t>EMPRESAS</a:t>
            </a:r>
            <a:endParaRPr lang="en-US" sz="750" b="1" dirty="0">
              <a:solidFill>
                <a:srgbClr val="124191"/>
              </a:solidFill>
              <a:latin typeface="Nokia Pure Text Light" panose="020B0304040602060303" pitchFamily="34" charset="0"/>
              <a:ea typeface="Nokia Pure Text Light" panose="020B0304040602060303" pitchFamily="34" charset="0"/>
              <a:cs typeface="Nokia Pure Text Light" panose="020B0304040602060303" pitchFamily="34" charset="0"/>
            </a:endParaRPr>
          </a:p>
        </p:txBody>
      </p:sp>
      <p:pic>
        <p:nvPicPr>
          <p:cNvPr id="585" name="Graphic 584">
            <a:extLst>
              <a:ext uri="{FF2B5EF4-FFF2-40B4-BE49-F238E27FC236}">
                <a16:creationId xmlns:a16="http://schemas.microsoft.com/office/drawing/2014/main" id="{843285E9-8AA8-4BFE-A281-FD7ABFEF51B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006431" y="1121526"/>
            <a:ext cx="79516" cy="127698"/>
          </a:xfrm>
          <a:prstGeom prst="rect">
            <a:avLst/>
          </a:prstGeom>
        </p:spPr>
      </p:pic>
      <p:sp>
        <p:nvSpPr>
          <p:cNvPr id="586" name="Tekstvak 31">
            <a:extLst>
              <a:ext uri="{FF2B5EF4-FFF2-40B4-BE49-F238E27FC236}">
                <a16:creationId xmlns:a16="http://schemas.microsoft.com/office/drawing/2014/main" id="{CB17C62B-B3C1-478F-ABA7-DC171FC53D4F}"/>
              </a:ext>
            </a:extLst>
          </p:cNvPr>
          <p:cNvSpPr txBox="1"/>
          <p:nvPr/>
        </p:nvSpPr>
        <p:spPr>
          <a:xfrm>
            <a:off x="4144563" y="1041943"/>
            <a:ext cx="1129515" cy="346249"/>
          </a:xfrm>
          <a:prstGeom prst="rect">
            <a:avLst/>
          </a:prstGeom>
          <a:noFill/>
        </p:spPr>
        <p:txBody>
          <a:bodyPr wrap="square" lIns="0" rIns="0" rtlCol="0">
            <a:spAutoFit/>
          </a:bodyPr>
          <a:lstStyle>
            <a:defPPr>
              <a:defRPr lang="en-US"/>
            </a:defPPr>
            <a:lvl1pPr defTabSz="685783">
              <a:defRPr sz="1000" kern="0">
                <a:solidFill>
                  <a:srgbClr val="4D5766"/>
                </a:solidFill>
                <a:cs typeface="Arial"/>
              </a:defRPr>
            </a:lvl1pPr>
          </a:lstStyle>
          <a:p>
            <a:r>
              <a:rPr lang="en-US" sz="825" dirty="0" err="1">
                <a:solidFill>
                  <a:srgbClr val="124191"/>
                </a:solidFill>
                <a:latin typeface="Nokia Pure Text Light"/>
              </a:rPr>
              <a:t>Eficiencia</a:t>
            </a:r>
            <a:r>
              <a:rPr lang="en-US" sz="825" dirty="0">
                <a:solidFill>
                  <a:srgbClr val="124191"/>
                </a:solidFill>
                <a:latin typeface="Nokia Pure Text Light"/>
              </a:rPr>
              <a:t> de las </a:t>
            </a:r>
            <a:r>
              <a:rPr lang="en-US" sz="825" dirty="0" err="1">
                <a:solidFill>
                  <a:srgbClr val="124191"/>
                </a:solidFill>
                <a:latin typeface="Nokia Pure Text Light"/>
              </a:rPr>
              <a:t>soluciones</a:t>
            </a:r>
            <a:r>
              <a:rPr lang="en-US" sz="825" dirty="0">
                <a:solidFill>
                  <a:srgbClr val="124191"/>
                </a:solidFill>
                <a:latin typeface="Nokia Pure Text Light"/>
              </a:rPr>
              <a:t> IoT</a:t>
            </a:r>
          </a:p>
        </p:txBody>
      </p:sp>
      <p:sp>
        <p:nvSpPr>
          <p:cNvPr id="587" name="Tekstvak 37">
            <a:extLst>
              <a:ext uri="{FF2B5EF4-FFF2-40B4-BE49-F238E27FC236}">
                <a16:creationId xmlns:a16="http://schemas.microsoft.com/office/drawing/2014/main" id="{0EDE9E3B-994B-4F28-8B6C-1F80FADF8289}"/>
              </a:ext>
            </a:extLst>
          </p:cNvPr>
          <p:cNvSpPr txBox="1"/>
          <p:nvPr/>
        </p:nvSpPr>
        <p:spPr>
          <a:xfrm>
            <a:off x="5691997" y="3284207"/>
            <a:ext cx="1901463" cy="219291"/>
          </a:xfrm>
          <a:prstGeom prst="rect">
            <a:avLst/>
          </a:prstGeom>
          <a:noFill/>
        </p:spPr>
        <p:txBody>
          <a:bodyPr wrap="square" lIns="0" rIns="0" rtlCol="0">
            <a:spAutoFit/>
          </a:bodyPr>
          <a:lstStyle/>
          <a:p>
            <a:pPr defTabSz="514337">
              <a:defRPr/>
            </a:pPr>
            <a:r>
              <a:rPr lang="en-US" sz="825" kern="0" dirty="0">
                <a:solidFill>
                  <a:srgbClr val="124191"/>
                </a:solidFill>
                <a:latin typeface="Nokia Pure Text Light"/>
                <a:cs typeface="Arial"/>
              </a:rPr>
              <a:t>IoT </a:t>
            </a:r>
            <a:r>
              <a:rPr lang="en-US" sz="825" kern="0" dirty="0" err="1">
                <a:solidFill>
                  <a:srgbClr val="124191"/>
                </a:solidFill>
                <a:latin typeface="Nokia Pure Text Light"/>
                <a:cs typeface="Arial"/>
              </a:rPr>
              <a:t>aaS</a:t>
            </a:r>
            <a:r>
              <a:rPr lang="en-US" sz="825" kern="0" dirty="0">
                <a:solidFill>
                  <a:srgbClr val="124191"/>
                </a:solidFill>
                <a:latin typeface="Nokia Pure Text Light"/>
                <a:cs typeface="Arial"/>
              </a:rPr>
              <a:t> –</a:t>
            </a:r>
            <a:r>
              <a:rPr lang="en-US" sz="825" kern="0" dirty="0" err="1">
                <a:solidFill>
                  <a:srgbClr val="124191"/>
                </a:solidFill>
                <a:latin typeface="Nokia Pure Text Light"/>
                <a:cs typeface="Arial"/>
              </a:rPr>
              <a:t>Modelos</a:t>
            </a:r>
            <a:r>
              <a:rPr lang="en-US" sz="825" kern="0" dirty="0">
                <a:solidFill>
                  <a:srgbClr val="124191"/>
                </a:solidFill>
                <a:latin typeface="Nokia Pure Text Light"/>
                <a:cs typeface="Arial"/>
              </a:rPr>
              <a:t> de </a:t>
            </a:r>
            <a:r>
              <a:rPr lang="en-US" sz="825" kern="0" dirty="0" err="1">
                <a:solidFill>
                  <a:srgbClr val="124191"/>
                </a:solidFill>
                <a:latin typeface="Nokia Pure Text Light"/>
                <a:cs typeface="Arial"/>
              </a:rPr>
              <a:t>negocio</a:t>
            </a:r>
            <a:r>
              <a:rPr lang="en-US" sz="825" kern="0" dirty="0">
                <a:solidFill>
                  <a:srgbClr val="124191"/>
                </a:solidFill>
                <a:latin typeface="Nokia Pure Text Light"/>
                <a:cs typeface="Arial"/>
              </a:rPr>
              <a:t> flexibles </a:t>
            </a:r>
          </a:p>
        </p:txBody>
      </p:sp>
      <p:pic>
        <p:nvPicPr>
          <p:cNvPr id="588" name="Graphic 587">
            <a:extLst>
              <a:ext uri="{FF2B5EF4-FFF2-40B4-BE49-F238E27FC236}">
                <a16:creationId xmlns:a16="http://schemas.microsoft.com/office/drawing/2014/main" id="{2ECA198B-1AEC-4D27-BB0D-6EE89631BF68}"/>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3856177" y="2258572"/>
            <a:ext cx="76335" cy="234965"/>
          </a:xfrm>
          <a:prstGeom prst="rect">
            <a:avLst/>
          </a:prstGeom>
        </p:spPr>
      </p:pic>
      <p:sp>
        <p:nvSpPr>
          <p:cNvPr id="589" name="TextBox 132">
            <a:extLst>
              <a:ext uri="{FF2B5EF4-FFF2-40B4-BE49-F238E27FC236}">
                <a16:creationId xmlns:a16="http://schemas.microsoft.com/office/drawing/2014/main" id="{6E896BA6-7654-4D31-A449-F9185357A6E4}"/>
              </a:ext>
            </a:extLst>
          </p:cNvPr>
          <p:cNvSpPr txBox="1"/>
          <p:nvPr/>
        </p:nvSpPr>
        <p:spPr>
          <a:xfrm>
            <a:off x="2350206" y="2299720"/>
            <a:ext cx="1607177" cy="219291"/>
          </a:xfrm>
          <a:prstGeom prst="rect">
            <a:avLst/>
          </a:prstGeom>
          <a:noFill/>
        </p:spPr>
        <p:txBody>
          <a:bodyPr wrap="square" lIns="0" rIns="0" rtlCol="0">
            <a:spAutoFit/>
          </a:bodyPr>
          <a:lstStyle>
            <a:defPPr>
              <a:defRPr lang="en-US"/>
            </a:defPPr>
            <a:lvl1pPr defTabSz="685783">
              <a:defRPr sz="1000" kern="0">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sz="825" dirty="0">
                <a:solidFill>
                  <a:srgbClr val="001135"/>
                </a:solidFill>
                <a:latin typeface="Nokia Pure Text Light"/>
              </a:rPr>
              <a:t>Gestión de pedidos y  provisión</a:t>
            </a:r>
            <a:endParaRPr lang="en-US" sz="825" dirty="0">
              <a:solidFill>
                <a:srgbClr val="001135"/>
              </a:solidFill>
              <a:latin typeface="Nokia Pure Text Light"/>
            </a:endParaRPr>
          </a:p>
        </p:txBody>
      </p:sp>
      <p:pic>
        <p:nvPicPr>
          <p:cNvPr id="590" name="Graphic 589">
            <a:extLst>
              <a:ext uri="{FF2B5EF4-FFF2-40B4-BE49-F238E27FC236}">
                <a16:creationId xmlns:a16="http://schemas.microsoft.com/office/drawing/2014/main" id="{8209C24E-15A8-4B28-A55B-0FC48D94C270}"/>
              </a:ext>
            </a:extLst>
          </p:cNvPr>
          <p:cNvPicPr>
            <a:picLocks noChangeAspect="1"/>
          </p:cNvPicPr>
          <p:nvPr/>
        </p:nvPicPr>
        <p:blipFill>
          <a:blip r:embed="rId10" cstate="email">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flipV="1">
            <a:off x="4904428" y="2258572"/>
            <a:ext cx="94658" cy="234965"/>
          </a:xfrm>
          <a:prstGeom prst="rect">
            <a:avLst/>
          </a:prstGeom>
        </p:spPr>
      </p:pic>
      <p:sp>
        <p:nvSpPr>
          <p:cNvPr id="591" name="TextBox 132">
            <a:extLst>
              <a:ext uri="{FF2B5EF4-FFF2-40B4-BE49-F238E27FC236}">
                <a16:creationId xmlns:a16="http://schemas.microsoft.com/office/drawing/2014/main" id="{471F4D62-236B-4608-9959-6B931E16B8E2}"/>
              </a:ext>
            </a:extLst>
          </p:cNvPr>
          <p:cNvSpPr txBox="1"/>
          <p:nvPr/>
        </p:nvSpPr>
        <p:spPr>
          <a:xfrm>
            <a:off x="5052435" y="2258572"/>
            <a:ext cx="2309891" cy="346249"/>
          </a:xfrm>
          <a:prstGeom prst="rect">
            <a:avLst/>
          </a:prstGeom>
          <a:noFill/>
        </p:spPr>
        <p:txBody>
          <a:bodyPr wrap="square" lIns="0" rIns="0" rtlCol="0">
            <a:spAutoFit/>
          </a:bodyPr>
          <a:lstStyle>
            <a:defPPr>
              <a:defRPr lang="en-US"/>
            </a:defPPr>
            <a:lvl1pPr defTabSz="685783">
              <a:defRPr sz="1000" kern="0">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825" dirty="0" err="1">
                <a:solidFill>
                  <a:srgbClr val="001135"/>
                </a:solidFill>
                <a:latin typeface="Nokia Pure Text Light"/>
              </a:rPr>
              <a:t>Servicio</a:t>
            </a:r>
            <a:r>
              <a:rPr lang="en-GB" sz="825" dirty="0">
                <a:solidFill>
                  <a:srgbClr val="001135"/>
                </a:solidFill>
                <a:latin typeface="Nokia Pure Text Light"/>
              </a:rPr>
              <a:t> </a:t>
            </a:r>
            <a:r>
              <a:rPr lang="en-GB" sz="825" dirty="0" err="1">
                <a:solidFill>
                  <a:srgbClr val="001135"/>
                </a:solidFill>
                <a:latin typeface="Nokia Pure Text Light"/>
              </a:rPr>
              <a:t>proporcionado</a:t>
            </a:r>
            <a:r>
              <a:rPr lang="en-GB" sz="825" dirty="0">
                <a:solidFill>
                  <a:srgbClr val="001135"/>
                </a:solidFill>
                <a:latin typeface="Nokia Pure Text Light"/>
              </a:rPr>
              <a:t> con la </a:t>
            </a:r>
            <a:r>
              <a:rPr lang="en-GB" sz="825" dirty="0" err="1">
                <a:solidFill>
                  <a:srgbClr val="001135"/>
                </a:solidFill>
                <a:latin typeface="Nokia Pure Text Light"/>
              </a:rPr>
              <a:t>marca</a:t>
            </a:r>
            <a:r>
              <a:rPr lang="en-GB" sz="825" dirty="0">
                <a:solidFill>
                  <a:srgbClr val="001135"/>
                </a:solidFill>
                <a:latin typeface="Nokia Pure Text Light"/>
              </a:rPr>
              <a:t> del </a:t>
            </a:r>
            <a:r>
              <a:rPr lang="en-GB" sz="825" dirty="0" err="1">
                <a:solidFill>
                  <a:srgbClr val="001135"/>
                </a:solidFill>
                <a:latin typeface="Nokia Pure Text Light"/>
              </a:rPr>
              <a:t>operador</a:t>
            </a:r>
            <a:r>
              <a:rPr lang="en-GB" sz="825" dirty="0">
                <a:solidFill>
                  <a:srgbClr val="001135"/>
                </a:solidFill>
                <a:latin typeface="Nokia Pure Text Light"/>
              </a:rPr>
              <a:t> o </a:t>
            </a:r>
            <a:r>
              <a:rPr lang="en-GB" sz="825" dirty="0" err="1">
                <a:solidFill>
                  <a:srgbClr val="001135"/>
                </a:solidFill>
                <a:latin typeface="Nokia Pure Text Light"/>
              </a:rPr>
              <a:t>proveedor</a:t>
            </a:r>
            <a:r>
              <a:rPr lang="en-GB" sz="825" dirty="0">
                <a:solidFill>
                  <a:srgbClr val="001135"/>
                </a:solidFill>
                <a:latin typeface="Nokia Pure Text Light"/>
              </a:rPr>
              <a:t> de </a:t>
            </a:r>
            <a:r>
              <a:rPr lang="en-GB" sz="825" dirty="0" err="1">
                <a:solidFill>
                  <a:srgbClr val="001135"/>
                </a:solidFill>
                <a:latin typeface="Nokia Pure Text Light"/>
              </a:rPr>
              <a:t>soluciones</a:t>
            </a:r>
            <a:r>
              <a:rPr lang="en-GB" sz="825" dirty="0">
                <a:solidFill>
                  <a:srgbClr val="001135"/>
                </a:solidFill>
                <a:latin typeface="Nokia Pure Text Light"/>
              </a:rPr>
              <a:t> </a:t>
            </a:r>
            <a:r>
              <a:rPr lang="en-GB" sz="825" dirty="0" err="1">
                <a:solidFill>
                  <a:srgbClr val="001135"/>
                </a:solidFill>
                <a:latin typeface="Nokia Pure Text Light"/>
              </a:rPr>
              <a:t>verticales</a:t>
            </a:r>
            <a:endParaRPr lang="en-US" sz="825" dirty="0">
              <a:solidFill>
                <a:srgbClr val="001135"/>
              </a:solidFill>
              <a:latin typeface="Nokia Pure Text Light"/>
            </a:endParaRPr>
          </a:p>
        </p:txBody>
      </p:sp>
      <p:grpSp>
        <p:nvGrpSpPr>
          <p:cNvPr id="592" name="Group 591">
            <a:extLst>
              <a:ext uri="{FF2B5EF4-FFF2-40B4-BE49-F238E27FC236}">
                <a16:creationId xmlns:a16="http://schemas.microsoft.com/office/drawing/2014/main" id="{2A443E15-246D-43E3-8C59-32FDF4D6F8B7}"/>
              </a:ext>
            </a:extLst>
          </p:cNvPr>
          <p:cNvGrpSpPr/>
          <p:nvPr/>
        </p:nvGrpSpPr>
        <p:grpSpPr>
          <a:xfrm>
            <a:off x="1071771" y="3487733"/>
            <a:ext cx="892079" cy="919482"/>
            <a:chOff x="496996" y="3365118"/>
            <a:chExt cx="1068601" cy="1028762"/>
          </a:xfrm>
        </p:grpSpPr>
        <p:pic>
          <p:nvPicPr>
            <p:cNvPr id="593" name="Graphic 592">
              <a:extLst>
                <a:ext uri="{FF2B5EF4-FFF2-40B4-BE49-F238E27FC236}">
                  <a16:creationId xmlns:a16="http://schemas.microsoft.com/office/drawing/2014/main" id="{6241EE26-C685-4626-95F0-C50E5A6D11A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96996" y="3908814"/>
              <a:ext cx="104775" cy="142875"/>
            </a:xfrm>
            <a:prstGeom prst="rect">
              <a:avLst/>
            </a:prstGeom>
          </p:spPr>
        </p:pic>
        <p:pic>
          <p:nvPicPr>
            <p:cNvPr id="594" name="Graphic 593">
              <a:extLst>
                <a:ext uri="{FF2B5EF4-FFF2-40B4-BE49-F238E27FC236}">
                  <a16:creationId xmlns:a16="http://schemas.microsoft.com/office/drawing/2014/main" id="{A43B094E-2519-46E8-8C88-B53872F5CD9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01758" y="3393962"/>
              <a:ext cx="95250" cy="142875"/>
            </a:xfrm>
            <a:prstGeom prst="rect">
              <a:avLst/>
            </a:prstGeom>
          </p:spPr>
        </p:pic>
        <p:sp>
          <p:nvSpPr>
            <p:cNvPr id="595" name="TextBox 132">
              <a:extLst>
                <a:ext uri="{FF2B5EF4-FFF2-40B4-BE49-F238E27FC236}">
                  <a16:creationId xmlns:a16="http://schemas.microsoft.com/office/drawing/2014/main" id="{8C1D4228-1FD3-4194-9838-504A2EC387D5}"/>
                </a:ext>
              </a:extLst>
            </p:cNvPr>
            <p:cNvSpPr txBox="1"/>
            <p:nvPr/>
          </p:nvSpPr>
          <p:spPr>
            <a:xfrm>
              <a:off x="678264" y="3365118"/>
              <a:ext cx="887333" cy="1028762"/>
            </a:xfrm>
            <a:prstGeom prst="rect">
              <a:avLst/>
            </a:prstGeom>
            <a:noFill/>
          </p:spPr>
          <p:txBody>
            <a:bodyPr wrap="square" lIns="0" rIns="0" rtlCol="0">
              <a:spAutoFit/>
            </a:bodyPr>
            <a:lstStyle>
              <a:defPPr>
                <a:defRPr lang="en-US"/>
              </a:defPPr>
              <a:lvl1pPr defTabSz="685783">
                <a:defRPr sz="1000" kern="0">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525"/>
                </a:spcAft>
              </a:pPr>
              <a:r>
                <a:rPr lang="en-US" sz="825" b="1" dirty="0">
                  <a:solidFill>
                    <a:srgbClr val="001135"/>
                  </a:solidFill>
                  <a:latin typeface="Nokia Pure Text Light"/>
                </a:rPr>
                <a:t>3-4x</a:t>
              </a:r>
              <a:r>
                <a:rPr lang="en-US" sz="825" dirty="0">
                  <a:solidFill>
                    <a:srgbClr val="001135"/>
                  </a:solidFill>
                  <a:latin typeface="Nokia Pure Text Light"/>
                </a:rPr>
                <a:t> </a:t>
              </a:r>
              <a:r>
                <a:rPr lang="en-US" sz="825" dirty="0" err="1">
                  <a:solidFill>
                    <a:srgbClr val="001135"/>
                  </a:solidFill>
                  <a:latin typeface="Nokia Pure Text Light"/>
                </a:rPr>
                <a:t>Ingresos</a:t>
              </a:r>
              <a:endParaRPr lang="en-US" sz="825" dirty="0">
                <a:solidFill>
                  <a:srgbClr val="001135"/>
                </a:solidFill>
                <a:latin typeface="Nokia Pure Text Light"/>
              </a:endParaRPr>
            </a:p>
            <a:p>
              <a:pPr>
                <a:spcAft>
                  <a:spcPts val="525"/>
                </a:spcAft>
              </a:pPr>
              <a:r>
                <a:rPr lang="en-US" sz="825" dirty="0" err="1">
                  <a:solidFill>
                    <a:srgbClr val="001135"/>
                  </a:solidFill>
                  <a:latin typeface="Nokia Pure Text Light"/>
                </a:rPr>
                <a:t>Alcance</a:t>
              </a:r>
              <a:endParaRPr lang="en-US" sz="825" dirty="0">
                <a:solidFill>
                  <a:srgbClr val="001135"/>
                </a:solidFill>
                <a:latin typeface="Nokia Pure Text Light"/>
              </a:endParaRPr>
            </a:p>
            <a:p>
              <a:pPr>
                <a:spcAft>
                  <a:spcPts val="525"/>
                </a:spcAft>
              </a:pPr>
              <a:r>
                <a:rPr lang="en-US" sz="825" b="1" dirty="0">
                  <a:solidFill>
                    <a:srgbClr val="001135"/>
                  </a:solidFill>
                  <a:latin typeface="Nokia Pure Text Light"/>
                </a:rPr>
                <a:t>4-6x</a:t>
              </a:r>
              <a:r>
                <a:rPr lang="en-US" sz="825" dirty="0">
                  <a:solidFill>
                    <a:srgbClr val="001135"/>
                  </a:solidFill>
                  <a:latin typeface="Nokia Pure Text Light"/>
                </a:rPr>
                <a:t> </a:t>
              </a:r>
              <a:r>
                <a:rPr lang="en-US" sz="825" dirty="0" err="1">
                  <a:solidFill>
                    <a:srgbClr val="001135"/>
                  </a:solidFill>
                  <a:latin typeface="Nokia Pure Text Light"/>
                </a:rPr>
                <a:t>tiempo</a:t>
              </a:r>
              <a:r>
                <a:rPr lang="en-US" sz="825" dirty="0">
                  <a:solidFill>
                    <a:srgbClr val="001135"/>
                  </a:solidFill>
                  <a:latin typeface="Nokia Pure Text Light"/>
                </a:rPr>
                <a:t> de </a:t>
              </a:r>
              <a:r>
                <a:rPr lang="en-US" sz="825" dirty="0" err="1">
                  <a:solidFill>
                    <a:srgbClr val="001135"/>
                  </a:solidFill>
                  <a:latin typeface="Nokia Pure Text Light"/>
                </a:rPr>
                <a:t>amortización</a:t>
              </a:r>
              <a:r>
                <a:rPr lang="en-US" sz="825" dirty="0">
                  <a:solidFill>
                    <a:srgbClr val="001135"/>
                  </a:solidFill>
                  <a:latin typeface="Nokia Pure Text Light"/>
                </a:rPr>
                <a:t> </a:t>
              </a:r>
            </a:p>
            <a:p>
              <a:pPr>
                <a:spcAft>
                  <a:spcPts val="525"/>
                </a:spcAft>
              </a:pPr>
              <a:r>
                <a:rPr lang="en-US" sz="825" dirty="0" err="1">
                  <a:solidFill>
                    <a:srgbClr val="001135"/>
                  </a:solidFill>
                  <a:latin typeface="Nokia Pure Text Light"/>
                </a:rPr>
                <a:t>Riesgo</a:t>
              </a:r>
              <a:endParaRPr lang="en-US" sz="825" dirty="0">
                <a:solidFill>
                  <a:srgbClr val="001135"/>
                </a:solidFill>
                <a:latin typeface="Nokia Pure Text Light"/>
              </a:endParaRPr>
            </a:p>
          </p:txBody>
        </p:sp>
        <p:pic>
          <p:nvPicPr>
            <p:cNvPr id="596" name="Graphic 595">
              <a:extLst>
                <a:ext uri="{FF2B5EF4-FFF2-40B4-BE49-F238E27FC236}">
                  <a16:creationId xmlns:a16="http://schemas.microsoft.com/office/drawing/2014/main" id="{C229472D-424E-4DAC-A928-EF1368EEAEFE}"/>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01758" y="3631946"/>
              <a:ext cx="95250" cy="142875"/>
            </a:xfrm>
            <a:prstGeom prst="rect">
              <a:avLst/>
            </a:prstGeom>
          </p:spPr>
        </p:pic>
        <p:pic>
          <p:nvPicPr>
            <p:cNvPr id="597" name="Graphic 596">
              <a:extLst>
                <a:ext uri="{FF2B5EF4-FFF2-40B4-BE49-F238E27FC236}">
                  <a16:creationId xmlns:a16="http://schemas.microsoft.com/office/drawing/2014/main" id="{62AE02F3-E63D-45B8-A86B-A188CAA7DAA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96996" y="4194459"/>
              <a:ext cx="104775" cy="142875"/>
            </a:xfrm>
            <a:prstGeom prst="rect">
              <a:avLst/>
            </a:prstGeom>
          </p:spPr>
        </p:pic>
      </p:grpSp>
      <p:grpSp>
        <p:nvGrpSpPr>
          <p:cNvPr id="598" name="Group 597">
            <a:extLst>
              <a:ext uri="{FF2B5EF4-FFF2-40B4-BE49-F238E27FC236}">
                <a16:creationId xmlns:a16="http://schemas.microsoft.com/office/drawing/2014/main" id="{116DF155-919E-4D9B-9322-7CCCF21CADA9}"/>
              </a:ext>
            </a:extLst>
          </p:cNvPr>
          <p:cNvGrpSpPr/>
          <p:nvPr/>
        </p:nvGrpSpPr>
        <p:grpSpPr>
          <a:xfrm>
            <a:off x="7143180" y="3580738"/>
            <a:ext cx="900407" cy="728405"/>
            <a:chOff x="496996" y="3559020"/>
            <a:chExt cx="1078576" cy="814975"/>
          </a:xfrm>
        </p:grpSpPr>
        <p:pic>
          <p:nvPicPr>
            <p:cNvPr id="599" name="Graphic 598">
              <a:extLst>
                <a:ext uri="{FF2B5EF4-FFF2-40B4-BE49-F238E27FC236}">
                  <a16:creationId xmlns:a16="http://schemas.microsoft.com/office/drawing/2014/main" id="{BC8133C5-5298-4B9F-A095-83C511C8D05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96996" y="3850517"/>
              <a:ext cx="104775" cy="142875"/>
            </a:xfrm>
            <a:prstGeom prst="rect">
              <a:avLst/>
            </a:prstGeom>
          </p:spPr>
        </p:pic>
        <p:sp>
          <p:nvSpPr>
            <p:cNvPr id="600" name="TextBox 132">
              <a:extLst>
                <a:ext uri="{FF2B5EF4-FFF2-40B4-BE49-F238E27FC236}">
                  <a16:creationId xmlns:a16="http://schemas.microsoft.com/office/drawing/2014/main" id="{A718B822-A1FF-4DDD-9B1D-4C43BBDAA58E}"/>
                </a:ext>
              </a:extLst>
            </p:cNvPr>
            <p:cNvSpPr txBox="1"/>
            <p:nvPr/>
          </p:nvSpPr>
          <p:spPr>
            <a:xfrm>
              <a:off x="688239" y="3559020"/>
              <a:ext cx="887333" cy="814975"/>
            </a:xfrm>
            <a:prstGeom prst="rect">
              <a:avLst/>
            </a:prstGeom>
            <a:noFill/>
          </p:spPr>
          <p:txBody>
            <a:bodyPr wrap="square" lIns="0" rIns="0" rtlCol="0">
              <a:spAutoFit/>
            </a:bodyPr>
            <a:lstStyle>
              <a:defPPr>
                <a:defRPr lang="en-US"/>
              </a:defPPr>
              <a:lvl1pPr defTabSz="685783">
                <a:defRPr sz="1000" kern="0">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450"/>
                </a:spcAft>
              </a:pPr>
              <a:r>
                <a:rPr lang="en-US" sz="825" dirty="0" err="1">
                  <a:solidFill>
                    <a:srgbClr val="001135"/>
                  </a:solidFill>
                  <a:latin typeface="Nokia Pure Text Light"/>
                </a:rPr>
                <a:t>Alcance</a:t>
              </a:r>
              <a:endParaRPr lang="en-US" sz="825" dirty="0">
                <a:solidFill>
                  <a:srgbClr val="001135"/>
                </a:solidFill>
                <a:latin typeface="Nokia Pure Text Light"/>
              </a:endParaRPr>
            </a:p>
            <a:p>
              <a:pPr>
                <a:spcAft>
                  <a:spcPts val="450"/>
                </a:spcAft>
              </a:pPr>
              <a:r>
                <a:rPr lang="en-US" sz="825" dirty="0" err="1">
                  <a:solidFill>
                    <a:srgbClr val="001135"/>
                  </a:solidFill>
                  <a:latin typeface="Nokia Pure Text Light"/>
                </a:rPr>
                <a:t>Esfuerzo</a:t>
              </a:r>
              <a:r>
                <a:rPr lang="en-US" sz="825" dirty="0">
                  <a:solidFill>
                    <a:srgbClr val="001135"/>
                  </a:solidFill>
                  <a:latin typeface="Nokia Pure Text Light"/>
                </a:rPr>
                <a:t> de </a:t>
              </a:r>
              <a:r>
                <a:rPr lang="en-US" sz="825" dirty="0" err="1">
                  <a:solidFill>
                    <a:srgbClr val="001135"/>
                  </a:solidFill>
                  <a:latin typeface="Nokia Pure Text Light"/>
                </a:rPr>
                <a:t>integración</a:t>
              </a:r>
              <a:endParaRPr lang="en-US" sz="825" dirty="0">
                <a:solidFill>
                  <a:srgbClr val="001135"/>
                </a:solidFill>
                <a:latin typeface="Nokia Pure Text Light"/>
              </a:endParaRPr>
            </a:p>
            <a:p>
              <a:pPr>
                <a:spcAft>
                  <a:spcPts val="450"/>
                </a:spcAft>
              </a:pPr>
              <a:r>
                <a:rPr lang="en-US" sz="825" dirty="0" err="1">
                  <a:solidFill>
                    <a:srgbClr val="001135"/>
                  </a:solidFill>
                  <a:latin typeface="Nokia Pure Text Light"/>
                </a:rPr>
                <a:t>Riesgo</a:t>
              </a:r>
              <a:endParaRPr lang="en-US" sz="825" dirty="0">
                <a:solidFill>
                  <a:srgbClr val="001135"/>
                </a:solidFill>
                <a:latin typeface="Nokia Pure Text Light"/>
              </a:endParaRPr>
            </a:p>
          </p:txBody>
        </p:sp>
        <p:pic>
          <p:nvPicPr>
            <p:cNvPr id="601" name="Graphic 600">
              <a:extLst>
                <a:ext uri="{FF2B5EF4-FFF2-40B4-BE49-F238E27FC236}">
                  <a16:creationId xmlns:a16="http://schemas.microsoft.com/office/drawing/2014/main" id="{EF43FAAB-64E7-476F-97A5-68A0B8CE4A9A}"/>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501758" y="3596669"/>
              <a:ext cx="95250" cy="142875"/>
            </a:xfrm>
            <a:prstGeom prst="rect">
              <a:avLst/>
            </a:prstGeom>
          </p:spPr>
        </p:pic>
        <p:pic>
          <p:nvPicPr>
            <p:cNvPr id="602" name="Graphic 601">
              <a:extLst>
                <a:ext uri="{FF2B5EF4-FFF2-40B4-BE49-F238E27FC236}">
                  <a16:creationId xmlns:a16="http://schemas.microsoft.com/office/drawing/2014/main" id="{327C3D2A-985A-4933-ABEB-111676FC6CF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96996" y="4151506"/>
              <a:ext cx="104775" cy="142875"/>
            </a:xfrm>
            <a:prstGeom prst="rect">
              <a:avLst/>
            </a:prstGeom>
          </p:spPr>
        </p:pic>
      </p:grpSp>
      <p:sp>
        <p:nvSpPr>
          <p:cNvPr id="603" name="Tekstvak 37">
            <a:extLst>
              <a:ext uri="{FF2B5EF4-FFF2-40B4-BE49-F238E27FC236}">
                <a16:creationId xmlns:a16="http://schemas.microsoft.com/office/drawing/2014/main" id="{62FDC9DC-A867-4105-9EBD-4A5CD12A7FB5}"/>
              </a:ext>
            </a:extLst>
          </p:cNvPr>
          <p:cNvSpPr txBox="1"/>
          <p:nvPr/>
        </p:nvSpPr>
        <p:spPr>
          <a:xfrm>
            <a:off x="1978364" y="3067903"/>
            <a:ext cx="1407413" cy="219291"/>
          </a:xfrm>
          <a:prstGeom prst="rect">
            <a:avLst/>
          </a:prstGeom>
          <a:noFill/>
        </p:spPr>
        <p:txBody>
          <a:bodyPr wrap="square" lIns="0" rIns="0" rtlCol="0">
            <a:spAutoFit/>
          </a:bodyPr>
          <a:lstStyle/>
          <a:p>
            <a:pPr algn="r" defTabSz="514337">
              <a:defRPr/>
            </a:pPr>
            <a:r>
              <a:rPr lang="en-US" sz="825" kern="0" dirty="0">
                <a:solidFill>
                  <a:srgbClr val="124191"/>
                </a:solidFill>
                <a:latin typeface="Nokia Pure Text Light"/>
                <a:cs typeface="Arial"/>
              </a:rPr>
              <a:t>Multi-</a:t>
            </a:r>
            <a:r>
              <a:rPr lang="en-US" sz="825" kern="0" dirty="0" err="1">
                <a:solidFill>
                  <a:srgbClr val="124191"/>
                </a:solidFill>
                <a:latin typeface="Nokia Pure Text Light"/>
                <a:cs typeface="Arial"/>
              </a:rPr>
              <a:t>país</a:t>
            </a:r>
            <a:r>
              <a:rPr lang="en-US" sz="825" kern="0" dirty="0">
                <a:solidFill>
                  <a:srgbClr val="124191"/>
                </a:solidFill>
                <a:latin typeface="Nokia Pure Text Light"/>
                <a:cs typeface="Arial"/>
              </a:rPr>
              <a:t>, multi-</a:t>
            </a:r>
            <a:r>
              <a:rPr lang="en-US" sz="825" kern="0" dirty="0" err="1">
                <a:solidFill>
                  <a:srgbClr val="124191"/>
                </a:solidFill>
                <a:latin typeface="Nokia Pure Text Light"/>
                <a:cs typeface="Arial"/>
              </a:rPr>
              <a:t>tecnología</a:t>
            </a:r>
            <a:endParaRPr lang="en-US" sz="825" kern="0" dirty="0">
              <a:solidFill>
                <a:srgbClr val="124191"/>
              </a:solidFill>
              <a:latin typeface="Nokia Pure Text Light"/>
              <a:cs typeface="Arial"/>
            </a:endParaRPr>
          </a:p>
        </p:txBody>
      </p:sp>
      <p:sp>
        <p:nvSpPr>
          <p:cNvPr id="604" name="Rectangle 603">
            <a:extLst>
              <a:ext uri="{FF2B5EF4-FFF2-40B4-BE49-F238E27FC236}">
                <a16:creationId xmlns:a16="http://schemas.microsoft.com/office/drawing/2014/main" id="{BA810F28-ECA9-4B24-A498-919C8B6198E6}"/>
              </a:ext>
            </a:extLst>
          </p:cNvPr>
          <p:cNvSpPr/>
          <p:nvPr/>
        </p:nvSpPr>
        <p:spPr>
          <a:xfrm>
            <a:off x="1587740" y="2857450"/>
            <a:ext cx="1985768" cy="219291"/>
          </a:xfrm>
          <a:prstGeom prst="rect">
            <a:avLst/>
          </a:prstGeom>
        </p:spPr>
        <p:txBody>
          <a:bodyPr wrap="square">
            <a:spAutoFit/>
          </a:bodyPr>
          <a:lstStyle/>
          <a:p>
            <a:pPr algn="r" defTabSz="514337" fontAlgn="base">
              <a:defRPr/>
            </a:pPr>
            <a:r>
              <a:rPr lang="en-GB" sz="825" kern="0" dirty="0" err="1">
                <a:solidFill>
                  <a:srgbClr val="124191"/>
                </a:solidFill>
                <a:latin typeface="Nokia Pure Text Light"/>
                <a:cs typeface="Arial"/>
              </a:rPr>
              <a:t>Solución</a:t>
            </a:r>
            <a:r>
              <a:rPr lang="en-GB" sz="825" kern="0" dirty="0">
                <a:solidFill>
                  <a:srgbClr val="124191"/>
                </a:solidFill>
                <a:latin typeface="Nokia Pure Text Light"/>
                <a:cs typeface="Arial"/>
              </a:rPr>
              <a:t> E2E </a:t>
            </a:r>
            <a:r>
              <a:rPr lang="en-GB" sz="825" kern="0" dirty="0" err="1">
                <a:solidFill>
                  <a:srgbClr val="124191"/>
                </a:solidFill>
                <a:latin typeface="Nokia Pure Text Light"/>
                <a:cs typeface="Arial"/>
              </a:rPr>
              <a:t>totalmente</a:t>
            </a:r>
            <a:r>
              <a:rPr lang="en-GB" sz="825" kern="0" dirty="0">
                <a:solidFill>
                  <a:srgbClr val="124191"/>
                </a:solidFill>
                <a:latin typeface="Nokia Pure Text Light"/>
                <a:cs typeface="Arial"/>
              </a:rPr>
              <a:t> </a:t>
            </a:r>
            <a:r>
              <a:rPr lang="en-GB" sz="825" kern="0" dirty="0" err="1">
                <a:solidFill>
                  <a:srgbClr val="124191"/>
                </a:solidFill>
                <a:latin typeface="Nokia Pure Text Light"/>
                <a:cs typeface="Arial"/>
              </a:rPr>
              <a:t>virtualizada</a:t>
            </a:r>
            <a:endParaRPr lang="en-GB" sz="825" kern="0" dirty="0">
              <a:solidFill>
                <a:srgbClr val="124191"/>
              </a:solidFill>
              <a:latin typeface="Nokia Pure Text Light"/>
              <a:cs typeface="Arial"/>
            </a:endParaRPr>
          </a:p>
        </p:txBody>
      </p:sp>
      <p:sp>
        <p:nvSpPr>
          <p:cNvPr id="605" name="Tekstvak 37">
            <a:extLst>
              <a:ext uri="{FF2B5EF4-FFF2-40B4-BE49-F238E27FC236}">
                <a16:creationId xmlns:a16="http://schemas.microsoft.com/office/drawing/2014/main" id="{62752052-4233-4813-835F-A2D2E7442DFE}"/>
              </a:ext>
            </a:extLst>
          </p:cNvPr>
          <p:cNvSpPr txBox="1"/>
          <p:nvPr/>
        </p:nvSpPr>
        <p:spPr>
          <a:xfrm>
            <a:off x="5488426" y="2860456"/>
            <a:ext cx="2843555" cy="219291"/>
          </a:xfrm>
          <a:prstGeom prst="rect">
            <a:avLst/>
          </a:prstGeom>
          <a:noFill/>
        </p:spPr>
        <p:txBody>
          <a:bodyPr wrap="square" lIns="0" rIns="0" rtlCol="0">
            <a:spAutoFit/>
          </a:bodyPr>
          <a:lstStyle/>
          <a:p>
            <a:pPr defTabSz="514337">
              <a:defRPr/>
            </a:pPr>
            <a:r>
              <a:rPr lang="es-ES" sz="825" kern="0" dirty="0">
                <a:solidFill>
                  <a:srgbClr val="124191"/>
                </a:solidFill>
                <a:latin typeface="Nokia Pure Text Light"/>
                <a:cs typeface="Arial"/>
              </a:rPr>
              <a:t>Mejora la gestión de la conectividad del M(V)NO y la Empresa</a:t>
            </a:r>
            <a:endParaRPr lang="en-GB" sz="825" kern="0" dirty="0">
              <a:solidFill>
                <a:srgbClr val="124191"/>
              </a:solidFill>
              <a:latin typeface="Nokia Pure Text Light"/>
              <a:cs typeface="Arial"/>
            </a:endParaRPr>
          </a:p>
        </p:txBody>
      </p:sp>
      <p:sp>
        <p:nvSpPr>
          <p:cNvPr id="51" name="Rectangle 50">
            <a:extLst>
              <a:ext uri="{FF2B5EF4-FFF2-40B4-BE49-F238E27FC236}">
                <a16:creationId xmlns:a16="http://schemas.microsoft.com/office/drawing/2014/main" id="{B0C6EB9B-B895-4BE8-A538-CCB8F1ED69B8}"/>
              </a:ext>
            </a:extLst>
          </p:cNvPr>
          <p:cNvSpPr/>
          <p:nvPr/>
        </p:nvSpPr>
        <p:spPr>
          <a:xfrm>
            <a:off x="-8392" y="790878"/>
            <a:ext cx="2016509" cy="537992"/>
          </a:xfrm>
          <a:prstGeom prst="rect">
            <a:avLst/>
          </a:prstGeom>
          <a:solidFill>
            <a:srgbClr val="124191"/>
          </a:solidFill>
          <a:ln w="11429" cap="flat" cmpd="sng" algn="ctr">
            <a:noFill/>
            <a:prstDash val="sysDash"/>
          </a:ln>
          <a:effectLst/>
        </p:spPr>
        <p:txBody>
          <a:bodyPr lIns="108000" tIns="54000" rIns="81000" bIns="54000" rtlCol="0" anchor="ctr"/>
          <a:lstStyle/>
          <a:p>
            <a:pPr marL="0" lvl="1" defTabSz="342884">
              <a:spcAft>
                <a:spcPts val="150"/>
              </a:spcAft>
              <a:defRPr/>
            </a:pPr>
            <a:r>
              <a:rPr lang="es-ES" sz="1050" kern="0" dirty="0">
                <a:solidFill>
                  <a:srgbClr val="FFFFFF"/>
                </a:solidFill>
                <a:latin typeface="Nokia Pure Text" panose="020B0503020202020204" pitchFamily="34" charset="0"/>
                <a:ea typeface="Nokia Pure Text" panose="020B0503020202020204" pitchFamily="34" charset="0"/>
                <a:cs typeface="Times New Roman" panose="02020603050405020304" pitchFamily="18" charset="0"/>
              </a:rPr>
              <a:t>Lanzamiento rápido de nuevos servicios </a:t>
            </a:r>
            <a:r>
              <a:rPr lang="es-ES" sz="1050" kern="0" dirty="0" err="1">
                <a:solidFill>
                  <a:srgbClr val="FFFFFF"/>
                </a:solidFill>
                <a:latin typeface="Nokia Pure Text" panose="020B0503020202020204" pitchFamily="34" charset="0"/>
                <a:ea typeface="Nokia Pure Text" panose="020B0503020202020204" pitchFamily="34" charset="0"/>
                <a:cs typeface="Times New Roman" panose="02020603050405020304" pitchFamily="18" charset="0"/>
              </a:rPr>
              <a:t>IoT</a:t>
            </a:r>
            <a:endParaRPr lang="en-US" sz="1050" kern="0" dirty="0">
              <a:solidFill>
                <a:srgbClr val="FFFFFF"/>
              </a:solidFill>
              <a:latin typeface="Nokia Pure Text" panose="020B0503020202020204" pitchFamily="34" charset="0"/>
              <a:ea typeface="Nokia Pure Text" panose="020B0503020202020204" pitchFamily="34" charset="0"/>
              <a:cs typeface="Times New Roman" panose="02020603050405020304" pitchFamily="18" charset="0"/>
            </a:endParaRPr>
          </a:p>
        </p:txBody>
      </p:sp>
      <p:sp>
        <p:nvSpPr>
          <p:cNvPr id="52" name="Rectangle 51">
            <a:extLst>
              <a:ext uri="{FF2B5EF4-FFF2-40B4-BE49-F238E27FC236}">
                <a16:creationId xmlns:a16="http://schemas.microsoft.com/office/drawing/2014/main" id="{48DB89A1-0BD1-4C90-B3A0-2EBC6AA02750}"/>
              </a:ext>
            </a:extLst>
          </p:cNvPr>
          <p:cNvSpPr/>
          <p:nvPr/>
        </p:nvSpPr>
        <p:spPr>
          <a:xfrm>
            <a:off x="-8392" y="1368370"/>
            <a:ext cx="2016509" cy="480131"/>
          </a:xfrm>
          <a:prstGeom prst="rect">
            <a:avLst/>
          </a:prstGeom>
          <a:solidFill>
            <a:srgbClr val="124191"/>
          </a:solidFill>
          <a:ln w="11429" cap="flat" cmpd="sng" algn="ctr">
            <a:noFill/>
            <a:prstDash val="sysDash"/>
          </a:ln>
          <a:effectLst/>
        </p:spPr>
        <p:txBody>
          <a:bodyPr lIns="108000" tIns="54000" rIns="81000" bIns="54000" rtlCol="0" anchor="ctr"/>
          <a:lstStyle/>
          <a:p>
            <a:pPr marL="0" lvl="1" defTabSz="342884">
              <a:spcAft>
                <a:spcPts val="150"/>
              </a:spcAft>
              <a:defRPr/>
            </a:pPr>
            <a:r>
              <a:rPr lang="es-ES" sz="1050" kern="0" dirty="0">
                <a:solidFill>
                  <a:srgbClr val="FFFFFF"/>
                </a:solidFill>
                <a:latin typeface="Nokia Pure Text" panose="020B0503020202020204" pitchFamily="34" charset="0"/>
                <a:ea typeface="Nokia Pure Text" panose="020B0503020202020204" pitchFamily="34" charset="0"/>
                <a:cs typeface="Times New Roman" panose="02020603050405020304" pitchFamily="18" charset="0"/>
              </a:rPr>
              <a:t>Control de costes de conectividad</a:t>
            </a:r>
            <a:endParaRPr lang="en-US" sz="1050" kern="0" dirty="0">
              <a:solidFill>
                <a:srgbClr val="FFFFFF"/>
              </a:solidFill>
              <a:latin typeface="Nokia Pure Text" panose="020B0503020202020204" pitchFamily="34" charset="0"/>
              <a:ea typeface="Nokia Pure Text" panose="020B0503020202020204" pitchFamily="34" charset="0"/>
              <a:cs typeface="Times New Roman" panose="02020603050405020304" pitchFamily="18" charset="0"/>
            </a:endParaRPr>
          </a:p>
        </p:txBody>
      </p:sp>
      <p:sp>
        <p:nvSpPr>
          <p:cNvPr id="53" name="Rectangle 52">
            <a:extLst>
              <a:ext uri="{FF2B5EF4-FFF2-40B4-BE49-F238E27FC236}">
                <a16:creationId xmlns:a16="http://schemas.microsoft.com/office/drawing/2014/main" id="{8E3F46A0-608B-4E08-A7DC-581B1A7F4DDE}"/>
              </a:ext>
            </a:extLst>
          </p:cNvPr>
          <p:cNvSpPr/>
          <p:nvPr/>
        </p:nvSpPr>
        <p:spPr>
          <a:xfrm>
            <a:off x="7256161" y="790878"/>
            <a:ext cx="1902644" cy="540262"/>
          </a:xfrm>
          <a:prstGeom prst="rect">
            <a:avLst/>
          </a:prstGeom>
          <a:solidFill>
            <a:srgbClr val="124191"/>
          </a:solidFill>
          <a:ln w="11429" cap="flat" cmpd="sng" algn="ctr">
            <a:noFill/>
            <a:prstDash val="sysDash"/>
          </a:ln>
          <a:effectLst/>
        </p:spPr>
        <p:txBody>
          <a:bodyPr lIns="108000" tIns="54000" rIns="81000" bIns="54000" rtlCol="0" anchor="ctr"/>
          <a:lstStyle/>
          <a:p>
            <a:pPr marL="0" lvl="1" defTabSz="342884">
              <a:spcAft>
                <a:spcPts val="150"/>
              </a:spcAft>
              <a:defRPr/>
            </a:pPr>
            <a:r>
              <a:rPr lang="es-ES" sz="1050" kern="0" dirty="0">
                <a:solidFill>
                  <a:srgbClr val="FFFFFF"/>
                </a:solidFill>
                <a:latin typeface="Nokia Pure Text" panose="020B0503020202020204" pitchFamily="34" charset="0"/>
                <a:ea typeface="Nokia Pure Text" panose="020B0503020202020204" pitchFamily="34" charset="0"/>
                <a:cs typeface="Times New Roman" panose="02020603050405020304" pitchFamily="18" charset="0"/>
              </a:rPr>
              <a:t>Gestión simplificada a    nivel global</a:t>
            </a:r>
            <a:endParaRPr lang="en-US" sz="1050" kern="0" dirty="0">
              <a:solidFill>
                <a:srgbClr val="FFFFFF"/>
              </a:solidFill>
              <a:latin typeface="Nokia Pure Text" panose="020B0503020202020204" pitchFamily="34" charset="0"/>
              <a:ea typeface="Nokia Pure Text" panose="020B0503020202020204" pitchFamily="34" charset="0"/>
              <a:cs typeface="Times New Roman" panose="02020603050405020304" pitchFamily="18" charset="0"/>
            </a:endParaRPr>
          </a:p>
        </p:txBody>
      </p:sp>
      <p:sp>
        <p:nvSpPr>
          <p:cNvPr id="54" name="Rectangle 53">
            <a:extLst>
              <a:ext uri="{FF2B5EF4-FFF2-40B4-BE49-F238E27FC236}">
                <a16:creationId xmlns:a16="http://schemas.microsoft.com/office/drawing/2014/main" id="{75FB436B-F0A1-4134-A00A-44A984B1C528}"/>
              </a:ext>
            </a:extLst>
          </p:cNvPr>
          <p:cNvSpPr/>
          <p:nvPr/>
        </p:nvSpPr>
        <p:spPr>
          <a:xfrm>
            <a:off x="7256161" y="1396270"/>
            <a:ext cx="1902644" cy="476300"/>
          </a:xfrm>
          <a:prstGeom prst="rect">
            <a:avLst/>
          </a:prstGeom>
          <a:solidFill>
            <a:srgbClr val="124191"/>
          </a:solidFill>
          <a:ln w="11429" cap="flat" cmpd="sng" algn="ctr">
            <a:noFill/>
            <a:prstDash val="sysDash"/>
          </a:ln>
          <a:effectLst/>
        </p:spPr>
        <p:txBody>
          <a:bodyPr lIns="108000" tIns="54000" rIns="81000" bIns="54000" rtlCol="0" anchor="ctr"/>
          <a:lstStyle/>
          <a:p>
            <a:pPr marL="0" lvl="1" defTabSz="342884">
              <a:spcAft>
                <a:spcPts val="150"/>
              </a:spcAft>
              <a:defRPr/>
            </a:pPr>
            <a:r>
              <a:rPr lang="en-US" sz="1050" kern="0" dirty="0" err="1">
                <a:solidFill>
                  <a:srgbClr val="FFFFFF"/>
                </a:solidFill>
                <a:latin typeface="Nokia Pure Text" panose="020B0503020202020204" pitchFamily="34" charset="0"/>
                <a:ea typeface="Nokia Pure Text" panose="020B0503020202020204" pitchFamily="34" charset="0"/>
                <a:cs typeface="Times New Roman" panose="02020603050405020304" pitchFamily="18" charset="0"/>
              </a:rPr>
              <a:t>Fácil</a:t>
            </a:r>
            <a:r>
              <a:rPr lang="en-US" sz="1050" kern="0" dirty="0">
                <a:solidFill>
                  <a:srgbClr val="FFFFFF"/>
                </a:solidFill>
                <a:latin typeface="Nokia Pure Text" panose="020B0503020202020204" pitchFamily="34" charset="0"/>
                <a:ea typeface="Nokia Pure Text" panose="020B0503020202020204" pitchFamily="34" charset="0"/>
                <a:cs typeface="Times New Roman" panose="02020603050405020304" pitchFamily="18" charset="0"/>
              </a:rPr>
              <a:t> </a:t>
            </a:r>
            <a:r>
              <a:rPr lang="en-US" sz="1050" kern="0" dirty="0" err="1">
                <a:solidFill>
                  <a:srgbClr val="FFFFFF"/>
                </a:solidFill>
                <a:latin typeface="Nokia Pure Text" panose="020B0503020202020204" pitchFamily="34" charset="0"/>
                <a:ea typeface="Nokia Pure Text" panose="020B0503020202020204" pitchFamily="34" charset="0"/>
                <a:cs typeface="Times New Roman" panose="02020603050405020304" pitchFamily="18" charset="0"/>
              </a:rPr>
              <a:t>integraci</a:t>
            </a:r>
            <a:r>
              <a:rPr lang="es-ES" sz="1050" kern="0" dirty="0" err="1">
                <a:solidFill>
                  <a:srgbClr val="FFFFFF"/>
                </a:solidFill>
                <a:latin typeface="Nokia Pure Text" panose="020B0503020202020204" pitchFamily="34" charset="0"/>
                <a:ea typeface="Nokia Pure Text" panose="020B0503020202020204" pitchFamily="34" charset="0"/>
                <a:cs typeface="Times New Roman" panose="02020603050405020304" pitchFamily="18" charset="0"/>
              </a:rPr>
              <a:t>ón</a:t>
            </a:r>
            <a:r>
              <a:rPr lang="es-ES" sz="1050" kern="0" dirty="0">
                <a:solidFill>
                  <a:srgbClr val="FFFFFF"/>
                </a:solidFill>
                <a:latin typeface="Nokia Pure Text" panose="020B0503020202020204" pitchFamily="34" charset="0"/>
                <a:ea typeface="Nokia Pure Text" panose="020B0503020202020204" pitchFamily="34" charset="0"/>
                <a:cs typeface="Times New Roman" panose="02020603050405020304" pitchFamily="18" charset="0"/>
              </a:rPr>
              <a:t> en</a:t>
            </a:r>
            <a:r>
              <a:rPr lang="en-US" sz="1050" kern="0" dirty="0">
                <a:solidFill>
                  <a:srgbClr val="FFFFFF"/>
                </a:solidFill>
                <a:latin typeface="Nokia Pure Text" panose="020B0503020202020204" pitchFamily="34" charset="0"/>
                <a:ea typeface="Nokia Pure Text" panose="020B0503020202020204" pitchFamily="34" charset="0"/>
                <a:cs typeface="Times New Roman" panose="02020603050405020304" pitchFamily="18" charset="0"/>
              </a:rPr>
              <a:t> </a:t>
            </a:r>
            <a:r>
              <a:rPr lang="en-US" sz="1050" kern="0" dirty="0" err="1">
                <a:solidFill>
                  <a:srgbClr val="FFFFFF"/>
                </a:solidFill>
                <a:latin typeface="Nokia Pure Text" panose="020B0503020202020204" pitchFamily="34" charset="0"/>
                <a:ea typeface="Nokia Pure Text" panose="020B0503020202020204" pitchFamily="34" charset="0"/>
                <a:cs typeface="Times New Roman" panose="02020603050405020304" pitchFamily="18" charset="0"/>
              </a:rPr>
              <a:t>sistemas</a:t>
            </a:r>
            <a:r>
              <a:rPr lang="en-US" sz="1050" kern="0" dirty="0">
                <a:solidFill>
                  <a:srgbClr val="FFFFFF"/>
                </a:solidFill>
                <a:latin typeface="Nokia Pure Text" panose="020B0503020202020204" pitchFamily="34" charset="0"/>
                <a:ea typeface="Nokia Pure Text" panose="020B0503020202020204" pitchFamily="34" charset="0"/>
                <a:cs typeface="Times New Roman" panose="02020603050405020304" pitchFamily="18" charset="0"/>
              </a:rPr>
              <a:t> </a:t>
            </a:r>
            <a:r>
              <a:rPr lang="en-US" sz="1050" kern="0" dirty="0" err="1">
                <a:solidFill>
                  <a:srgbClr val="FFFFFF"/>
                </a:solidFill>
                <a:latin typeface="Nokia Pure Text" panose="020B0503020202020204" pitchFamily="34" charset="0"/>
                <a:ea typeface="Nokia Pure Text" panose="020B0503020202020204" pitchFamily="34" charset="0"/>
                <a:cs typeface="Times New Roman" panose="02020603050405020304" pitchFamily="18" charset="0"/>
              </a:rPr>
              <a:t>empresariales</a:t>
            </a:r>
            <a:endParaRPr lang="en-US" sz="1050" kern="0" dirty="0">
              <a:solidFill>
                <a:srgbClr val="FFFFFF"/>
              </a:solidFill>
              <a:latin typeface="Nokia Pure Text" panose="020B0503020202020204" pitchFamily="34" charset="0"/>
              <a:ea typeface="Nokia Pure Text" panose="020B0503020202020204" pitchFamily="34" charset="0"/>
              <a:cs typeface="Times New Roman" panose="02020603050405020304" pitchFamily="18" charset="0"/>
            </a:endParaRPr>
          </a:p>
        </p:txBody>
      </p:sp>
      <p:sp>
        <p:nvSpPr>
          <p:cNvPr id="55" name="Rectangle 54">
            <a:extLst>
              <a:ext uri="{FF2B5EF4-FFF2-40B4-BE49-F238E27FC236}">
                <a16:creationId xmlns:a16="http://schemas.microsoft.com/office/drawing/2014/main" id="{F533C2DB-E66F-44C1-A2C6-D46D86AA0D20}"/>
              </a:ext>
            </a:extLst>
          </p:cNvPr>
          <p:cNvSpPr/>
          <p:nvPr/>
        </p:nvSpPr>
        <p:spPr>
          <a:xfrm>
            <a:off x="-8392" y="1888000"/>
            <a:ext cx="2016509" cy="526001"/>
          </a:xfrm>
          <a:prstGeom prst="rect">
            <a:avLst/>
          </a:prstGeom>
          <a:solidFill>
            <a:srgbClr val="124191"/>
          </a:solidFill>
          <a:ln w="11429" cap="flat" cmpd="sng" algn="ctr">
            <a:noFill/>
            <a:prstDash val="sysDash"/>
          </a:ln>
          <a:effectLst/>
        </p:spPr>
        <p:txBody>
          <a:bodyPr lIns="108000" tIns="54000" rIns="81000" bIns="54000" rtlCol="0" anchor="ctr"/>
          <a:lstStyle/>
          <a:p>
            <a:pPr marL="0" lvl="1" defTabSz="342884">
              <a:spcAft>
                <a:spcPts val="150"/>
              </a:spcAft>
              <a:defRPr/>
            </a:pPr>
            <a:r>
              <a:rPr lang="es-ES" sz="1050" kern="0" dirty="0">
                <a:solidFill>
                  <a:srgbClr val="FFFFFF"/>
                </a:solidFill>
                <a:latin typeface="Nokia Pure Text" panose="020B0503020202020204" pitchFamily="34" charset="0"/>
                <a:ea typeface="Nokia Pure Text" panose="020B0503020202020204" pitchFamily="34" charset="0"/>
                <a:cs typeface="Times New Roman" panose="02020603050405020304" pitchFamily="18" charset="0"/>
              </a:rPr>
              <a:t>Gestión dispositivos y mejora de calidad del servicio</a:t>
            </a:r>
            <a:endParaRPr lang="en-US" sz="1050" kern="0" dirty="0">
              <a:solidFill>
                <a:srgbClr val="FFFFFF"/>
              </a:solidFill>
              <a:latin typeface="Nokia Pure Text" panose="020B0503020202020204" pitchFamily="34" charset="0"/>
              <a:ea typeface="Nokia Pure Text" panose="020B0503020202020204" pitchFamily="34" charset="0"/>
              <a:cs typeface="Times New Roman" panose="02020603050405020304" pitchFamily="18" charset="0"/>
            </a:endParaRPr>
          </a:p>
        </p:txBody>
      </p:sp>
      <p:sp>
        <p:nvSpPr>
          <p:cNvPr id="56" name="Rectangle 55">
            <a:extLst>
              <a:ext uri="{FF2B5EF4-FFF2-40B4-BE49-F238E27FC236}">
                <a16:creationId xmlns:a16="http://schemas.microsoft.com/office/drawing/2014/main" id="{759F1892-B199-4797-B76B-A6D8466F3EB9}"/>
              </a:ext>
            </a:extLst>
          </p:cNvPr>
          <p:cNvSpPr/>
          <p:nvPr/>
        </p:nvSpPr>
        <p:spPr>
          <a:xfrm>
            <a:off x="7256161" y="1937701"/>
            <a:ext cx="1902644" cy="476300"/>
          </a:xfrm>
          <a:prstGeom prst="rect">
            <a:avLst/>
          </a:prstGeom>
          <a:solidFill>
            <a:srgbClr val="124191"/>
          </a:solidFill>
          <a:ln w="11429" cap="flat" cmpd="sng" algn="ctr">
            <a:noFill/>
            <a:prstDash val="sysDash"/>
          </a:ln>
          <a:effectLst/>
        </p:spPr>
        <p:txBody>
          <a:bodyPr lIns="108000" tIns="54000" rIns="81000" bIns="54000" rtlCol="0" anchor="ctr"/>
          <a:lstStyle/>
          <a:p>
            <a:pPr lvl="0">
              <a:defRPr/>
            </a:pPr>
            <a:r>
              <a:rPr lang="es-ES" sz="1050" kern="0" dirty="0">
                <a:solidFill>
                  <a:srgbClr val="FFFFFF"/>
                </a:solidFill>
                <a:latin typeface="Nokia Pure Text" panose="020B0503020202020204" pitchFamily="34" charset="0"/>
                <a:ea typeface="Nokia Pure Text" panose="020B0503020202020204" pitchFamily="34" charset="0"/>
                <a:cs typeface="Times New Roman" panose="02020603050405020304" pitchFamily="18" charset="0"/>
              </a:rPr>
              <a:t>Cobro en tiempo real y control de fraude de </a:t>
            </a:r>
            <a:r>
              <a:rPr lang="es-ES" sz="1050" kern="0" dirty="0" err="1">
                <a:solidFill>
                  <a:srgbClr val="FFFFFF"/>
                </a:solidFill>
                <a:latin typeface="Nokia Pure Text" panose="020B0503020202020204" pitchFamily="34" charset="0"/>
                <a:ea typeface="Nokia Pure Text" panose="020B0503020202020204" pitchFamily="34" charset="0"/>
                <a:cs typeface="Times New Roman" panose="02020603050405020304" pitchFamily="18" charset="0"/>
              </a:rPr>
              <a:t>IoT</a:t>
            </a:r>
            <a:endParaRPr lang="en-GB" sz="1050" kern="0" dirty="0">
              <a:solidFill>
                <a:srgbClr val="FFFFFF"/>
              </a:solidFill>
              <a:latin typeface="Nokia Pure Text" panose="020B0503020202020204" pitchFamily="34" charset="0"/>
              <a:ea typeface="Nokia Pure Text" panose="020B0503020202020204" pitchFamily="34" charset="0"/>
              <a:cs typeface="Times New Roman" panose="02020603050405020304" pitchFamily="18" charset="0"/>
            </a:endParaRPr>
          </a:p>
        </p:txBody>
      </p:sp>
      <p:pic>
        <p:nvPicPr>
          <p:cNvPr id="57" name="Picture 56">
            <a:extLst>
              <a:ext uri="{FF2B5EF4-FFF2-40B4-BE49-F238E27FC236}">
                <a16:creationId xmlns:a16="http://schemas.microsoft.com/office/drawing/2014/main" id="{37E6D843-451D-47ED-9654-0BF573481485}"/>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716736" y="4818504"/>
            <a:ext cx="498219" cy="264158"/>
          </a:xfrm>
          <a:prstGeom prst="rect">
            <a:avLst/>
          </a:prstGeom>
        </p:spPr>
      </p:pic>
      <p:pic>
        <p:nvPicPr>
          <p:cNvPr id="58" name="Picture 2" descr="Image result for tele2 iot">
            <a:extLst>
              <a:ext uri="{FF2B5EF4-FFF2-40B4-BE49-F238E27FC236}">
                <a16:creationId xmlns:a16="http://schemas.microsoft.com/office/drawing/2014/main" id="{B245880D-0684-447D-8EBB-605AF269EC07}"/>
              </a:ext>
            </a:extLst>
          </p:cNvPr>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3359093" y="4884653"/>
            <a:ext cx="308777" cy="131859"/>
          </a:xfrm>
          <a:prstGeom prst="rect">
            <a:avLst/>
          </a:prstGeom>
          <a:solidFill>
            <a:schemeClr val="bg1"/>
          </a:solidFill>
        </p:spPr>
      </p:pic>
      <p:pic>
        <p:nvPicPr>
          <p:cNvPr id="59" name="Picture 58">
            <a:extLst>
              <a:ext uri="{FF2B5EF4-FFF2-40B4-BE49-F238E27FC236}">
                <a16:creationId xmlns:a16="http://schemas.microsoft.com/office/drawing/2014/main" id="{2F65C73D-725C-4647-A054-F385B67E7DB3}"/>
              </a:ext>
            </a:extLst>
          </p:cNvPr>
          <p:cNvPicPr>
            <a:picLocks noChangeAspect="1"/>
          </p:cNvPicPr>
          <p:nvPr/>
        </p:nvPicPr>
        <p:blipFill rotWithShape="1">
          <a:blip r:embed="rId18"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2222797" y="4900143"/>
            <a:ext cx="439039" cy="100880"/>
          </a:xfrm>
          <a:prstGeom prst="rect">
            <a:avLst/>
          </a:prstGeom>
          <a:noFill/>
        </p:spPr>
      </p:pic>
      <p:pic>
        <p:nvPicPr>
          <p:cNvPr id="60" name="Picture 2" descr="Image result for telecom egypt">
            <a:extLst>
              <a:ext uri="{FF2B5EF4-FFF2-40B4-BE49-F238E27FC236}">
                <a16:creationId xmlns:a16="http://schemas.microsoft.com/office/drawing/2014/main" id="{59FE72DD-A9FD-4328-9418-A5A43CB73CE8}"/>
              </a:ext>
            </a:extLst>
          </p:cNvPr>
          <p:cNvPicPr>
            <a:picLocks noChangeAspect="1" noChangeArrowheads="1"/>
          </p:cNvPicPr>
          <p:nvPr/>
        </p:nvPicPr>
        <p:blipFill rotWithShape="1">
          <a:blip r:embed="rId19" cstate="email">
            <a:extLst>
              <a:ext uri="{28A0092B-C50C-407E-A947-70E740481C1C}">
                <a14:useLocalDpi xmlns:a14="http://schemas.microsoft.com/office/drawing/2010/main"/>
              </a:ext>
            </a:extLst>
          </a:blip>
          <a:srcRect/>
          <a:stretch/>
        </p:blipFill>
        <p:spPr bwMode="auto">
          <a:xfrm>
            <a:off x="2760446" y="4877705"/>
            <a:ext cx="467588" cy="145754"/>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60">
            <a:extLst>
              <a:ext uri="{FF2B5EF4-FFF2-40B4-BE49-F238E27FC236}">
                <a16:creationId xmlns:a16="http://schemas.microsoft.com/office/drawing/2014/main" id="{3D310C55-28E9-43EF-BE11-31A7B3D31D65}"/>
              </a:ext>
            </a:extLst>
          </p:cNvPr>
          <p:cNvPicPr>
            <a:picLocks noChangeAspect="1"/>
          </p:cNvPicPr>
          <p:nvPr/>
        </p:nvPicPr>
        <p:blipFill rotWithShape="1">
          <a:blip r:embed="rId20" cstate="email">
            <a:extLst>
              <a:ext uri="{28A0092B-C50C-407E-A947-70E740481C1C}">
                <a14:useLocalDpi xmlns:a14="http://schemas.microsoft.com/office/drawing/2010/main"/>
              </a:ext>
            </a:extLst>
          </a:blip>
          <a:srcRect/>
          <a:stretch/>
        </p:blipFill>
        <p:spPr>
          <a:xfrm>
            <a:off x="3809093" y="4855609"/>
            <a:ext cx="144645" cy="189947"/>
          </a:xfrm>
          <a:prstGeom prst="rect">
            <a:avLst/>
          </a:prstGeom>
        </p:spPr>
      </p:pic>
      <p:pic>
        <p:nvPicPr>
          <p:cNvPr id="62" name="Picture 61">
            <a:extLst>
              <a:ext uri="{FF2B5EF4-FFF2-40B4-BE49-F238E27FC236}">
                <a16:creationId xmlns:a16="http://schemas.microsoft.com/office/drawing/2014/main" id="{2E764674-34E4-4BE9-9D6A-4594975BF55B}"/>
              </a:ext>
            </a:extLst>
          </p:cNvPr>
          <p:cNvPicPr>
            <a:picLocks noChangeAspect="1"/>
          </p:cNvPicPr>
          <p:nvPr/>
        </p:nvPicPr>
        <p:blipFill rotWithShape="1">
          <a:blip r:embed="rId21" cstate="email">
            <a:extLst>
              <a:ext uri="{28A0092B-C50C-407E-A947-70E740481C1C}">
                <a14:useLocalDpi xmlns:a14="http://schemas.microsoft.com/office/drawing/2010/main"/>
              </a:ext>
            </a:extLst>
          </a:blip>
          <a:srcRect/>
          <a:stretch/>
        </p:blipFill>
        <p:spPr>
          <a:xfrm>
            <a:off x="1330169" y="4894568"/>
            <a:ext cx="337577" cy="112030"/>
          </a:xfrm>
          <a:prstGeom prst="rect">
            <a:avLst/>
          </a:prstGeom>
        </p:spPr>
      </p:pic>
      <p:pic>
        <p:nvPicPr>
          <p:cNvPr id="63" name="Picture 2" descr="Képtalálatok a következőre: telecom argentina logo">
            <a:extLst>
              <a:ext uri="{FF2B5EF4-FFF2-40B4-BE49-F238E27FC236}">
                <a16:creationId xmlns:a16="http://schemas.microsoft.com/office/drawing/2014/main" id="{771CB712-B0A0-4806-BA52-751EE557C9E4}"/>
              </a:ext>
            </a:extLst>
          </p:cNvPr>
          <p:cNvPicPr>
            <a:picLocks noChangeAspect="1" noChangeArrowheads="1"/>
          </p:cNvPicPr>
          <p:nvPr/>
        </p:nvPicPr>
        <p:blipFill>
          <a:blip r:embed="rId22" cstate="email">
            <a:extLst>
              <a:ext uri="{28A0092B-C50C-407E-A947-70E740481C1C}">
                <a14:useLocalDpi xmlns:a14="http://schemas.microsoft.com/office/drawing/2010/main"/>
              </a:ext>
            </a:extLst>
          </a:blip>
          <a:srcRect/>
          <a:stretch>
            <a:fillRect/>
          </a:stretch>
        </p:blipFill>
        <p:spPr bwMode="auto">
          <a:xfrm>
            <a:off x="1831624" y="4867641"/>
            <a:ext cx="316638" cy="149981"/>
          </a:xfrm>
          <a:prstGeom prst="rect">
            <a:avLst/>
          </a:prstGeom>
          <a:noFill/>
          <a:extLst>
            <a:ext uri="{909E8E84-426E-40DD-AFC4-6F175D3DCCD1}">
              <a14:hiddenFill xmlns:a14="http://schemas.microsoft.com/office/drawing/2010/main">
                <a:solidFill>
                  <a:srgbClr val="FFFFFF"/>
                </a:solidFill>
              </a14:hiddenFill>
            </a:ext>
          </a:extLst>
        </p:spPr>
      </p:pic>
      <p:sp>
        <p:nvSpPr>
          <p:cNvPr id="65" name="Tekstvak 31">
            <a:extLst>
              <a:ext uri="{FF2B5EF4-FFF2-40B4-BE49-F238E27FC236}">
                <a16:creationId xmlns:a16="http://schemas.microsoft.com/office/drawing/2014/main" id="{59DD9533-07D2-409B-9747-6C0E71C12F26}"/>
              </a:ext>
            </a:extLst>
          </p:cNvPr>
          <p:cNvSpPr txBox="1"/>
          <p:nvPr/>
        </p:nvSpPr>
        <p:spPr>
          <a:xfrm>
            <a:off x="4372964" y="3839500"/>
            <a:ext cx="529081" cy="207749"/>
          </a:xfrm>
          <a:prstGeom prst="rect">
            <a:avLst/>
          </a:prstGeom>
          <a:noFill/>
        </p:spPr>
        <p:txBody>
          <a:bodyPr wrap="square" lIns="0" rIns="0" rtlCol="0">
            <a:spAutoFit/>
          </a:bodyPr>
          <a:lstStyle>
            <a:defPPr>
              <a:defRPr lang="en-US"/>
            </a:defPPr>
            <a:lvl1pPr defTabSz="685783">
              <a:defRPr sz="1000" kern="0">
                <a:solidFill>
                  <a:srgbClr val="4D5766"/>
                </a:solidFill>
                <a:cs typeface="Arial"/>
              </a:defRPr>
            </a:lvl1pPr>
          </a:lstStyle>
          <a:p>
            <a:r>
              <a:rPr lang="en-US" sz="750" b="1" dirty="0">
                <a:solidFill>
                  <a:srgbClr val="00C9FF"/>
                </a:solidFill>
                <a:latin typeface="Nokia Pure Text Light"/>
              </a:rPr>
              <a:t>IoT Core</a:t>
            </a:r>
          </a:p>
        </p:txBody>
      </p:sp>
      <p:sp>
        <p:nvSpPr>
          <p:cNvPr id="66" name="Tekstvak 31">
            <a:extLst>
              <a:ext uri="{FF2B5EF4-FFF2-40B4-BE49-F238E27FC236}">
                <a16:creationId xmlns:a16="http://schemas.microsoft.com/office/drawing/2014/main" id="{8FD2DF2B-B129-4516-9D00-B2CF401974D0}"/>
              </a:ext>
            </a:extLst>
          </p:cNvPr>
          <p:cNvSpPr txBox="1"/>
          <p:nvPr/>
        </p:nvSpPr>
        <p:spPr>
          <a:xfrm>
            <a:off x="3554874" y="3052886"/>
            <a:ext cx="544148" cy="323165"/>
          </a:xfrm>
          <a:prstGeom prst="rect">
            <a:avLst/>
          </a:prstGeom>
          <a:noFill/>
        </p:spPr>
        <p:txBody>
          <a:bodyPr wrap="square" lIns="0" rIns="0" rtlCol="0">
            <a:spAutoFit/>
          </a:bodyPr>
          <a:lstStyle>
            <a:defPPr>
              <a:defRPr lang="en-US"/>
            </a:defPPr>
            <a:lvl1pPr defTabSz="685783">
              <a:defRPr sz="1000" kern="0">
                <a:solidFill>
                  <a:srgbClr val="4D5766"/>
                </a:solidFill>
                <a:cs typeface="Arial"/>
              </a:defRPr>
            </a:lvl1pPr>
          </a:lstStyle>
          <a:p>
            <a:pPr algn="ctr"/>
            <a:r>
              <a:rPr lang="en-US" sz="750" b="1" dirty="0" err="1">
                <a:solidFill>
                  <a:srgbClr val="00C9FF"/>
                </a:solidFill>
                <a:latin typeface="Nokia Pure Text Light"/>
              </a:rPr>
              <a:t>Plataforma</a:t>
            </a:r>
            <a:r>
              <a:rPr lang="en-US" sz="750" b="1" dirty="0">
                <a:solidFill>
                  <a:srgbClr val="00C9FF"/>
                </a:solidFill>
                <a:latin typeface="Nokia Pure Text Light"/>
              </a:rPr>
              <a:t> IoT</a:t>
            </a:r>
          </a:p>
        </p:txBody>
      </p:sp>
      <p:sp>
        <p:nvSpPr>
          <p:cNvPr id="67" name="Tekstvak 31">
            <a:extLst>
              <a:ext uri="{FF2B5EF4-FFF2-40B4-BE49-F238E27FC236}">
                <a16:creationId xmlns:a16="http://schemas.microsoft.com/office/drawing/2014/main" id="{A13ED689-58B7-49C8-BA46-BCFAD7AB0A6E}"/>
              </a:ext>
            </a:extLst>
          </p:cNvPr>
          <p:cNvSpPr txBox="1"/>
          <p:nvPr/>
        </p:nvSpPr>
        <p:spPr>
          <a:xfrm>
            <a:off x="4992503" y="3025512"/>
            <a:ext cx="507887" cy="438582"/>
          </a:xfrm>
          <a:prstGeom prst="rect">
            <a:avLst/>
          </a:prstGeom>
          <a:noFill/>
        </p:spPr>
        <p:txBody>
          <a:bodyPr wrap="square" lIns="0" rIns="0" rtlCol="0">
            <a:spAutoFit/>
          </a:bodyPr>
          <a:lstStyle>
            <a:defPPr>
              <a:defRPr lang="en-US"/>
            </a:defPPr>
            <a:lvl1pPr defTabSz="685783">
              <a:defRPr sz="1000" kern="0">
                <a:solidFill>
                  <a:srgbClr val="4D5766"/>
                </a:solidFill>
                <a:cs typeface="Arial"/>
              </a:defRPr>
            </a:lvl1pPr>
          </a:lstStyle>
          <a:p>
            <a:pPr algn="ctr"/>
            <a:r>
              <a:rPr lang="en-US" sz="750" b="1" dirty="0" err="1">
                <a:solidFill>
                  <a:srgbClr val="00C9FF"/>
                </a:solidFill>
                <a:latin typeface="Nokia Pure Text Light"/>
              </a:rPr>
              <a:t>Servicio</a:t>
            </a:r>
            <a:r>
              <a:rPr lang="en-US" sz="750" b="1" dirty="0">
                <a:solidFill>
                  <a:srgbClr val="00C9FF"/>
                </a:solidFill>
                <a:latin typeface="Nokia Pure Text Light"/>
              </a:rPr>
              <a:t> </a:t>
            </a:r>
            <a:r>
              <a:rPr lang="en-US" sz="750" b="1" dirty="0" err="1">
                <a:solidFill>
                  <a:srgbClr val="00C9FF"/>
                </a:solidFill>
                <a:latin typeface="Nokia Pure Text Light"/>
              </a:rPr>
              <a:t>Gestionado</a:t>
            </a:r>
            <a:r>
              <a:rPr lang="en-US" sz="750" b="1" dirty="0">
                <a:solidFill>
                  <a:srgbClr val="00C9FF"/>
                </a:solidFill>
                <a:latin typeface="Nokia Pure Text Light"/>
              </a:rPr>
              <a:t> IoT</a:t>
            </a:r>
          </a:p>
        </p:txBody>
      </p:sp>
      <p:pic>
        <p:nvPicPr>
          <p:cNvPr id="68" name="Picture 67">
            <a:extLst>
              <a:ext uri="{FF2B5EF4-FFF2-40B4-BE49-F238E27FC236}">
                <a16:creationId xmlns:a16="http://schemas.microsoft.com/office/drawing/2014/main" id="{14E51718-5C65-424F-89A8-E48F42E4BEB7}"/>
              </a:ext>
            </a:extLst>
          </p:cNvPr>
          <p:cNvPicPr>
            <a:picLocks noChangeAspect="1"/>
          </p:cNvPicPr>
          <p:nvPr/>
        </p:nvPicPr>
        <p:blipFill rotWithShape="1">
          <a:blip r:embed="rId23" cstate="email">
            <a:extLst>
              <a:ext uri="{28A0092B-C50C-407E-A947-70E740481C1C}">
                <a14:useLocalDpi xmlns:a14="http://schemas.microsoft.com/office/drawing/2010/main"/>
              </a:ext>
            </a:extLst>
          </a:blip>
          <a:srcRect/>
          <a:stretch/>
        </p:blipFill>
        <p:spPr>
          <a:xfrm>
            <a:off x="4527703" y="2886176"/>
            <a:ext cx="436702" cy="481334"/>
          </a:xfrm>
          <a:prstGeom prst="rect">
            <a:avLst/>
          </a:prstGeom>
        </p:spPr>
      </p:pic>
      <p:pic>
        <p:nvPicPr>
          <p:cNvPr id="69" name="Graphic 68">
            <a:extLst>
              <a:ext uri="{FF2B5EF4-FFF2-40B4-BE49-F238E27FC236}">
                <a16:creationId xmlns:a16="http://schemas.microsoft.com/office/drawing/2014/main" id="{F77DE821-BDEA-48F2-9693-700F6D66FE1A}"/>
              </a:ext>
            </a:extLst>
          </p:cNvPr>
          <p:cNvPicPr>
            <a:picLocks noChangeAspect="1"/>
          </p:cNvPicPr>
          <p:nvPr/>
        </p:nvPicPr>
        <p:blipFill>
          <a:blip r:embed="rId24" cstate="email">
            <a:extLst>
              <a:ext uri="{28A0092B-C50C-407E-A947-70E740481C1C}">
                <a14:useLocalDpi xmlns:a14="http://schemas.microsoft.com/office/drawing/2010/main"/>
              </a:ext>
              <a:ext uri="{96DAC541-7B7A-43D3-8B79-37D633B846F1}">
                <asvg:svgBlip xmlns:asvg="http://schemas.microsoft.com/office/drawing/2016/SVG/main" r:embed="rId25"/>
              </a:ext>
            </a:extLst>
          </a:blip>
          <a:stretch>
            <a:fillRect/>
          </a:stretch>
        </p:blipFill>
        <p:spPr>
          <a:xfrm>
            <a:off x="4106046" y="3016322"/>
            <a:ext cx="345197" cy="363279"/>
          </a:xfrm>
          <a:prstGeom prst="rect">
            <a:avLst/>
          </a:prstGeom>
        </p:spPr>
      </p:pic>
      <p:pic>
        <p:nvPicPr>
          <p:cNvPr id="70" name="Picture 69">
            <a:extLst>
              <a:ext uri="{FF2B5EF4-FFF2-40B4-BE49-F238E27FC236}">
                <a16:creationId xmlns:a16="http://schemas.microsoft.com/office/drawing/2014/main" id="{8F0F9163-6346-4D51-8D58-22667E69A767}"/>
              </a:ext>
            </a:extLst>
          </p:cNvPr>
          <p:cNvPicPr>
            <a:picLocks/>
          </p:cNvPicPr>
          <p:nvPr/>
        </p:nvPicPr>
        <p:blipFill>
          <a:blip r:embed="rId26" cstate="email">
            <a:clrChange>
              <a:clrFrom>
                <a:srgbClr val="FFFFFF"/>
              </a:clrFrom>
              <a:clrTo>
                <a:srgbClr val="FFFFFF">
                  <a:alpha val="0"/>
                </a:srgbClr>
              </a:clrTo>
            </a:clrChange>
            <a:duotone>
              <a:srgbClr val="98A2AE">
                <a:shade val="45000"/>
                <a:satMod val="135000"/>
              </a:srgbClr>
              <a:prstClr val="white"/>
            </a:duotone>
            <a:extLst>
              <a:ext uri="{28A0092B-C50C-407E-A947-70E740481C1C}">
                <a14:useLocalDpi xmlns:a14="http://schemas.microsoft.com/office/drawing/2010/main"/>
              </a:ext>
            </a:extLst>
          </a:blip>
          <a:stretch>
            <a:fillRect/>
          </a:stretch>
        </p:blipFill>
        <p:spPr>
          <a:xfrm>
            <a:off x="6543055" y="4830662"/>
            <a:ext cx="258290" cy="232088"/>
          </a:xfrm>
          <a:prstGeom prst="rect">
            <a:avLst/>
          </a:prstGeom>
        </p:spPr>
      </p:pic>
      <p:pic>
        <p:nvPicPr>
          <p:cNvPr id="71" name="Picture 14" descr="https://d30y9cdsu7xlg0.cloudfront.net/png/72-200.png">
            <a:extLst>
              <a:ext uri="{FF2B5EF4-FFF2-40B4-BE49-F238E27FC236}">
                <a16:creationId xmlns:a16="http://schemas.microsoft.com/office/drawing/2014/main" id="{B4321EAB-3CE0-41EF-B07A-41903C2905BE}"/>
              </a:ext>
            </a:extLst>
          </p:cNvPr>
          <p:cNvPicPr>
            <a:picLocks noChangeArrowheads="1"/>
          </p:cNvPicPr>
          <p:nvPr/>
        </p:nvPicPr>
        <p:blipFill>
          <a:blip r:embed="rId27" cstate="email">
            <a:duotone>
              <a:srgbClr val="98A2AE">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5809288" y="4855394"/>
            <a:ext cx="204536" cy="217616"/>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71">
            <a:extLst>
              <a:ext uri="{FF2B5EF4-FFF2-40B4-BE49-F238E27FC236}">
                <a16:creationId xmlns:a16="http://schemas.microsoft.com/office/drawing/2014/main" id="{7DDCF78B-56F2-4334-AF60-A5BC6129B5D2}"/>
              </a:ext>
            </a:extLst>
          </p:cNvPr>
          <p:cNvPicPr>
            <a:picLocks/>
          </p:cNvPicPr>
          <p:nvPr/>
        </p:nvPicPr>
        <p:blipFill>
          <a:blip r:embed="rId28" cstate="email">
            <a:clrChange>
              <a:clrFrom>
                <a:srgbClr val="FFFFFF"/>
              </a:clrFrom>
              <a:clrTo>
                <a:srgbClr val="FFFFFF">
                  <a:alpha val="0"/>
                </a:srgbClr>
              </a:clrTo>
            </a:clrChange>
            <a:duotone>
              <a:srgbClr val="98A2AE">
                <a:shade val="45000"/>
                <a:satMod val="135000"/>
              </a:srgbClr>
              <a:prstClr val="white"/>
            </a:duotone>
            <a:extLst>
              <a:ext uri="{28A0092B-C50C-407E-A947-70E740481C1C}">
                <a14:useLocalDpi xmlns:a14="http://schemas.microsoft.com/office/drawing/2010/main"/>
              </a:ext>
            </a:extLst>
          </a:blip>
          <a:stretch>
            <a:fillRect/>
          </a:stretch>
        </p:blipFill>
        <p:spPr>
          <a:xfrm>
            <a:off x="5456500" y="4871136"/>
            <a:ext cx="219789" cy="186601"/>
          </a:xfrm>
          <a:prstGeom prst="rect">
            <a:avLst/>
          </a:prstGeom>
        </p:spPr>
      </p:pic>
      <p:pic>
        <p:nvPicPr>
          <p:cNvPr id="74" name="Picture 4" descr="https://d30y9cdsu7xlg0.cloudfront.net/png/123458-200.png">
            <a:extLst>
              <a:ext uri="{FF2B5EF4-FFF2-40B4-BE49-F238E27FC236}">
                <a16:creationId xmlns:a16="http://schemas.microsoft.com/office/drawing/2014/main" id="{3A999930-83DC-4CB6-83B5-ADAE87787B0C}"/>
              </a:ext>
            </a:extLst>
          </p:cNvPr>
          <p:cNvPicPr>
            <a:picLocks noChangeArrowheads="1"/>
          </p:cNvPicPr>
          <p:nvPr/>
        </p:nvPicPr>
        <p:blipFill>
          <a:blip r:embed="rId29" cstate="email">
            <a:duotone>
              <a:srgbClr val="98A2AE">
                <a:shade val="45000"/>
                <a:satMod val="135000"/>
              </a:srgbClr>
              <a:prstClr val="white"/>
            </a:duotone>
            <a:extLst>
              <a:ext uri="{28A0092B-C50C-407E-A947-70E740481C1C}">
                <a14:useLocalDpi xmlns:a14="http://schemas.microsoft.com/office/drawing/2010/main"/>
              </a:ext>
            </a:extLst>
          </a:blip>
          <a:srcRect/>
          <a:stretch>
            <a:fillRect/>
          </a:stretch>
        </p:blipFill>
        <p:spPr bwMode="auto">
          <a:xfrm>
            <a:off x="6128196" y="4770455"/>
            <a:ext cx="275123" cy="284778"/>
          </a:xfrm>
          <a:prstGeom prst="rect">
            <a:avLst/>
          </a:prstGeom>
          <a:noFill/>
          <a:extLst>
            <a:ext uri="{909E8E84-426E-40DD-AFC4-6F175D3DCCD1}">
              <a14:hiddenFill xmlns:a14="http://schemas.microsoft.com/office/drawing/2010/main">
                <a:solidFill>
                  <a:srgbClr val="FFFFFF"/>
                </a:solidFill>
              </a14:hiddenFill>
            </a:ext>
          </a:extLst>
        </p:spPr>
      </p:pic>
      <p:grpSp>
        <p:nvGrpSpPr>
          <p:cNvPr id="82" name="Group 43">
            <a:extLst>
              <a:ext uri="{FF2B5EF4-FFF2-40B4-BE49-F238E27FC236}">
                <a16:creationId xmlns:a16="http://schemas.microsoft.com/office/drawing/2014/main" id="{43E10268-C9F1-4F27-8791-547957EAEF23}"/>
              </a:ext>
            </a:extLst>
          </p:cNvPr>
          <p:cNvGrpSpPr>
            <a:grpSpLocks noChangeAspect="1"/>
          </p:cNvGrpSpPr>
          <p:nvPr/>
        </p:nvGrpSpPr>
        <p:grpSpPr bwMode="auto">
          <a:xfrm>
            <a:off x="7270262" y="4847498"/>
            <a:ext cx="237351" cy="207838"/>
            <a:chOff x="2632" y="1372"/>
            <a:chExt cx="495" cy="497"/>
          </a:xfrm>
        </p:grpSpPr>
        <p:sp>
          <p:nvSpPr>
            <p:cNvPr id="83" name="Oval 44">
              <a:extLst>
                <a:ext uri="{FF2B5EF4-FFF2-40B4-BE49-F238E27FC236}">
                  <a16:creationId xmlns:a16="http://schemas.microsoft.com/office/drawing/2014/main" id="{39BAF098-4883-4117-883A-6233B8B3C128}"/>
                </a:ext>
              </a:extLst>
            </p:cNvPr>
            <p:cNvSpPr>
              <a:spLocks noChangeArrowheads="1"/>
            </p:cNvSpPr>
            <p:nvPr/>
          </p:nvSpPr>
          <p:spPr bwMode="auto">
            <a:xfrm>
              <a:off x="2632" y="1372"/>
              <a:ext cx="495" cy="497"/>
            </a:xfrm>
            <a:prstGeom prst="ellipse">
              <a:avLst/>
            </a:prstGeom>
            <a:noFill/>
            <a:ln w="12700" cap="flat">
              <a:solidFill>
                <a:srgbClr val="4D576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124191"/>
                </a:solidFill>
                <a:latin typeface="Nokia Pure Text Light"/>
              </a:endParaRPr>
            </a:p>
          </p:txBody>
        </p:sp>
        <p:sp>
          <p:nvSpPr>
            <p:cNvPr id="84" name="Oval 45">
              <a:extLst>
                <a:ext uri="{FF2B5EF4-FFF2-40B4-BE49-F238E27FC236}">
                  <a16:creationId xmlns:a16="http://schemas.microsoft.com/office/drawing/2014/main" id="{133E29C4-D9EA-4170-A9E2-12218636685A}"/>
                </a:ext>
              </a:extLst>
            </p:cNvPr>
            <p:cNvSpPr>
              <a:spLocks noChangeArrowheads="1"/>
            </p:cNvSpPr>
            <p:nvPr/>
          </p:nvSpPr>
          <p:spPr bwMode="auto">
            <a:xfrm>
              <a:off x="2853" y="1682"/>
              <a:ext cx="49" cy="49"/>
            </a:xfrm>
            <a:prstGeom prst="ellipse">
              <a:avLst/>
            </a:prstGeom>
            <a:solidFill>
              <a:srgbClr val="FFFFFF"/>
            </a:solidFill>
            <a:ln w="12700">
              <a:solidFill>
                <a:srgbClr val="4D5766"/>
              </a:solidFill>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124191"/>
                </a:solidFill>
                <a:latin typeface="Nokia Pure Text Light"/>
              </a:endParaRPr>
            </a:p>
          </p:txBody>
        </p:sp>
        <p:sp>
          <p:nvSpPr>
            <p:cNvPr id="85" name="Line 46">
              <a:extLst>
                <a:ext uri="{FF2B5EF4-FFF2-40B4-BE49-F238E27FC236}">
                  <a16:creationId xmlns:a16="http://schemas.microsoft.com/office/drawing/2014/main" id="{97C4FAE4-390E-4384-8EF0-5362FD9EA831}"/>
                </a:ext>
              </a:extLst>
            </p:cNvPr>
            <p:cNvSpPr>
              <a:spLocks noChangeShapeType="1"/>
            </p:cNvSpPr>
            <p:nvPr/>
          </p:nvSpPr>
          <p:spPr bwMode="auto">
            <a:xfrm flipV="1">
              <a:off x="2878" y="1544"/>
              <a:ext cx="0" cy="157"/>
            </a:xfrm>
            <a:prstGeom prst="line">
              <a:avLst/>
            </a:prstGeom>
            <a:noFill/>
            <a:ln w="12700" cap="rnd">
              <a:solidFill>
                <a:srgbClr val="4D5766"/>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124191"/>
                </a:solidFill>
                <a:latin typeface="Nokia Pure Text Light"/>
              </a:endParaRPr>
            </a:p>
          </p:txBody>
        </p:sp>
        <p:sp>
          <p:nvSpPr>
            <p:cNvPr id="86" name="Line 47">
              <a:extLst>
                <a:ext uri="{FF2B5EF4-FFF2-40B4-BE49-F238E27FC236}">
                  <a16:creationId xmlns:a16="http://schemas.microsoft.com/office/drawing/2014/main" id="{1DEB19F9-7C24-40EE-97F5-5C831F5EAFB0}"/>
                </a:ext>
              </a:extLst>
            </p:cNvPr>
            <p:cNvSpPr>
              <a:spLocks noChangeShapeType="1"/>
            </p:cNvSpPr>
            <p:nvPr/>
          </p:nvSpPr>
          <p:spPr bwMode="auto">
            <a:xfrm flipV="1">
              <a:off x="2878" y="1401"/>
              <a:ext cx="0" cy="64"/>
            </a:xfrm>
            <a:prstGeom prst="line">
              <a:avLst/>
            </a:prstGeom>
            <a:noFill/>
            <a:ln w="12700" cap="rnd">
              <a:solidFill>
                <a:srgbClr val="4D5766"/>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124191"/>
                </a:solidFill>
                <a:latin typeface="Nokia Pure Text Light"/>
              </a:endParaRPr>
            </a:p>
          </p:txBody>
        </p:sp>
        <p:sp>
          <p:nvSpPr>
            <p:cNvPr id="87" name="Line 48">
              <a:extLst>
                <a:ext uri="{FF2B5EF4-FFF2-40B4-BE49-F238E27FC236}">
                  <a16:creationId xmlns:a16="http://schemas.microsoft.com/office/drawing/2014/main" id="{F12CFC4B-5D6F-49C8-BFC8-FCFB5415FE24}"/>
                </a:ext>
              </a:extLst>
            </p:cNvPr>
            <p:cNvSpPr>
              <a:spLocks noChangeShapeType="1"/>
            </p:cNvSpPr>
            <p:nvPr/>
          </p:nvSpPr>
          <p:spPr bwMode="auto">
            <a:xfrm flipH="1" flipV="1">
              <a:off x="2686" y="1509"/>
              <a:ext cx="54" cy="30"/>
            </a:xfrm>
            <a:prstGeom prst="line">
              <a:avLst/>
            </a:prstGeom>
            <a:noFill/>
            <a:ln w="12700" cap="rnd">
              <a:solidFill>
                <a:srgbClr val="4D5766"/>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124191"/>
                </a:solidFill>
                <a:latin typeface="Nokia Pure Text Light"/>
              </a:endParaRPr>
            </a:p>
          </p:txBody>
        </p:sp>
        <p:sp>
          <p:nvSpPr>
            <p:cNvPr id="88" name="Line 49">
              <a:extLst>
                <a:ext uri="{FF2B5EF4-FFF2-40B4-BE49-F238E27FC236}">
                  <a16:creationId xmlns:a16="http://schemas.microsoft.com/office/drawing/2014/main" id="{1B109055-25E2-444C-AAFB-45A1D5865F33}"/>
                </a:ext>
              </a:extLst>
            </p:cNvPr>
            <p:cNvSpPr>
              <a:spLocks noChangeShapeType="1"/>
            </p:cNvSpPr>
            <p:nvPr/>
          </p:nvSpPr>
          <p:spPr bwMode="auto">
            <a:xfrm flipV="1">
              <a:off x="3020" y="1509"/>
              <a:ext cx="54" cy="30"/>
            </a:xfrm>
            <a:prstGeom prst="line">
              <a:avLst/>
            </a:prstGeom>
            <a:noFill/>
            <a:ln w="12700" cap="rnd">
              <a:solidFill>
                <a:srgbClr val="4D5766"/>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124191"/>
                </a:solidFill>
                <a:latin typeface="Nokia Pure Text Light"/>
              </a:endParaRPr>
            </a:p>
          </p:txBody>
        </p:sp>
        <p:sp>
          <p:nvSpPr>
            <p:cNvPr id="89" name="Line 50">
              <a:extLst>
                <a:ext uri="{FF2B5EF4-FFF2-40B4-BE49-F238E27FC236}">
                  <a16:creationId xmlns:a16="http://schemas.microsoft.com/office/drawing/2014/main" id="{54AA3234-F338-4D5A-9BB4-89597C12B1D3}"/>
                </a:ext>
              </a:extLst>
            </p:cNvPr>
            <p:cNvSpPr>
              <a:spLocks noChangeShapeType="1"/>
            </p:cNvSpPr>
            <p:nvPr/>
          </p:nvSpPr>
          <p:spPr bwMode="auto">
            <a:xfrm flipV="1">
              <a:off x="2931" y="1411"/>
              <a:ext cx="15" cy="59"/>
            </a:xfrm>
            <a:prstGeom prst="line">
              <a:avLst/>
            </a:prstGeom>
            <a:noFill/>
            <a:ln w="12700" cap="rnd">
              <a:solidFill>
                <a:srgbClr val="4D5766"/>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124191"/>
                </a:solidFill>
                <a:latin typeface="Nokia Pure Text Light"/>
              </a:endParaRPr>
            </a:p>
          </p:txBody>
        </p:sp>
        <p:sp>
          <p:nvSpPr>
            <p:cNvPr id="90" name="Line 51">
              <a:extLst>
                <a:ext uri="{FF2B5EF4-FFF2-40B4-BE49-F238E27FC236}">
                  <a16:creationId xmlns:a16="http://schemas.microsoft.com/office/drawing/2014/main" id="{48580650-224E-427E-B3FA-F146E5AA006D}"/>
                </a:ext>
              </a:extLst>
            </p:cNvPr>
            <p:cNvSpPr>
              <a:spLocks noChangeShapeType="1"/>
            </p:cNvSpPr>
            <p:nvPr/>
          </p:nvSpPr>
          <p:spPr bwMode="auto">
            <a:xfrm flipH="1" flipV="1">
              <a:off x="2804" y="1416"/>
              <a:ext cx="20" cy="59"/>
            </a:xfrm>
            <a:prstGeom prst="line">
              <a:avLst/>
            </a:prstGeom>
            <a:noFill/>
            <a:ln w="12700" cap="rnd">
              <a:solidFill>
                <a:srgbClr val="4D5766"/>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124191"/>
                </a:solidFill>
                <a:latin typeface="Nokia Pure Text Light"/>
              </a:endParaRPr>
            </a:p>
          </p:txBody>
        </p:sp>
        <p:sp>
          <p:nvSpPr>
            <p:cNvPr id="91" name="Line 52">
              <a:extLst>
                <a:ext uri="{FF2B5EF4-FFF2-40B4-BE49-F238E27FC236}">
                  <a16:creationId xmlns:a16="http://schemas.microsoft.com/office/drawing/2014/main" id="{63BE70FE-9726-4446-A6F2-6A06DD64DA10}"/>
                </a:ext>
              </a:extLst>
            </p:cNvPr>
            <p:cNvSpPr>
              <a:spLocks noChangeShapeType="1"/>
            </p:cNvSpPr>
            <p:nvPr/>
          </p:nvSpPr>
          <p:spPr bwMode="auto">
            <a:xfrm flipH="1" flipV="1">
              <a:off x="2740" y="1450"/>
              <a:ext cx="35" cy="49"/>
            </a:xfrm>
            <a:prstGeom prst="line">
              <a:avLst/>
            </a:prstGeom>
            <a:noFill/>
            <a:ln w="12700" cap="rnd">
              <a:solidFill>
                <a:srgbClr val="4D5766"/>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124191"/>
                </a:solidFill>
                <a:latin typeface="Nokia Pure Text Light"/>
              </a:endParaRPr>
            </a:p>
          </p:txBody>
        </p:sp>
        <p:sp>
          <p:nvSpPr>
            <p:cNvPr id="92" name="Line 53">
              <a:extLst>
                <a:ext uri="{FF2B5EF4-FFF2-40B4-BE49-F238E27FC236}">
                  <a16:creationId xmlns:a16="http://schemas.microsoft.com/office/drawing/2014/main" id="{766849F2-5ACF-46FA-93E5-485335935771}"/>
                </a:ext>
              </a:extLst>
            </p:cNvPr>
            <p:cNvSpPr>
              <a:spLocks noChangeShapeType="1"/>
            </p:cNvSpPr>
            <p:nvPr/>
          </p:nvSpPr>
          <p:spPr bwMode="auto">
            <a:xfrm flipV="1">
              <a:off x="2980" y="1450"/>
              <a:ext cx="40" cy="49"/>
            </a:xfrm>
            <a:prstGeom prst="line">
              <a:avLst/>
            </a:prstGeom>
            <a:noFill/>
            <a:ln w="12700" cap="rnd">
              <a:solidFill>
                <a:srgbClr val="4D5766"/>
              </a:solidFill>
              <a:prstDash val="solid"/>
              <a:miter lim="800000"/>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124191"/>
                </a:solidFill>
                <a:latin typeface="Nokia Pure Text Light"/>
              </a:endParaRPr>
            </a:p>
          </p:txBody>
        </p:sp>
      </p:grpSp>
      <p:grpSp>
        <p:nvGrpSpPr>
          <p:cNvPr id="93" name="Group 24">
            <a:extLst>
              <a:ext uri="{FF2B5EF4-FFF2-40B4-BE49-F238E27FC236}">
                <a16:creationId xmlns:a16="http://schemas.microsoft.com/office/drawing/2014/main" id="{DFD06A4A-BDDC-431D-87DA-E0CA474F4C3E}"/>
              </a:ext>
            </a:extLst>
          </p:cNvPr>
          <p:cNvGrpSpPr>
            <a:grpSpLocks noChangeAspect="1"/>
          </p:cNvGrpSpPr>
          <p:nvPr/>
        </p:nvGrpSpPr>
        <p:grpSpPr bwMode="auto">
          <a:xfrm>
            <a:off x="5064957" y="4879828"/>
            <a:ext cx="270146" cy="176966"/>
            <a:chOff x="2632" y="1465"/>
            <a:chExt cx="495" cy="305"/>
          </a:xfrm>
          <a:noFill/>
        </p:grpSpPr>
        <p:sp>
          <p:nvSpPr>
            <p:cNvPr id="94" name="Freeform 25">
              <a:extLst>
                <a:ext uri="{FF2B5EF4-FFF2-40B4-BE49-F238E27FC236}">
                  <a16:creationId xmlns:a16="http://schemas.microsoft.com/office/drawing/2014/main" id="{0E79A543-B236-46E0-B033-0C20E9EF9116}"/>
                </a:ext>
              </a:extLst>
            </p:cNvPr>
            <p:cNvSpPr>
              <a:spLocks/>
            </p:cNvSpPr>
            <p:nvPr/>
          </p:nvSpPr>
          <p:spPr bwMode="auto">
            <a:xfrm>
              <a:off x="2726" y="1465"/>
              <a:ext cx="401" cy="305"/>
            </a:xfrm>
            <a:custGeom>
              <a:avLst/>
              <a:gdLst>
                <a:gd name="T0" fmla="*/ 0 w 401"/>
                <a:gd name="T1" fmla="*/ 162 h 305"/>
                <a:gd name="T2" fmla="*/ 245 w 401"/>
                <a:gd name="T3" fmla="*/ 285 h 305"/>
                <a:gd name="T4" fmla="*/ 269 w 401"/>
                <a:gd name="T5" fmla="*/ 231 h 305"/>
                <a:gd name="T6" fmla="*/ 313 w 401"/>
                <a:gd name="T7" fmla="*/ 251 h 305"/>
                <a:gd name="T8" fmla="*/ 338 w 401"/>
                <a:gd name="T9" fmla="*/ 305 h 305"/>
                <a:gd name="T10" fmla="*/ 401 w 401"/>
                <a:gd name="T11" fmla="*/ 182 h 305"/>
                <a:gd name="T12" fmla="*/ 343 w 401"/>
                <a:gd name="T13" fmla="*/ 192 h 305"/>
                <a:gd name="T14" fmla="*/ 299 w 401"/>
                <a:gd name="T15" fmla="*/ 172 h 305"/>
                <a:gd name="T16" fmla="*/ 328 w 401"/>
                <a:gd name="T17" fmla="*/ 118 h 305"/>
                <a:gd name="T18" fmla="*/ 78 w 401"/>
                <a:gd name="T19" fmla="*/ 0 h 305"/>
                <a:gd name="T20" fmla="*/ 0 w 401"/>
                <a:gd name="T21" fmla="*/ 162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1" h="305">
                  <a:moveTo>
                    <a:pt x="0" y="162"/>
                  </a:moveTo>
                  <a:lnTo>
                    <a:pt x="245" y="285"/>
                  </a:lnTo>
                  <a:lnTo>
                    <a:pt x="269" y="231"/>
                  </a:lnTo>
                  <a:lnTo>
                    <a:pt x="313" y="251"/>
                  </a:lnTo>
                  <a:lnTo>
                    <a:pt x="338" y="305"/>
                  </a:lnTo>
                  <a:lnTo>
                    <a:pt x="401" y="182"/>
                  </a:lnTo>
                  <a:lnTo>
                    <a:pt x="343" y="192"/>
                  </a:lnTo>
                  <a:lnTo>
                    <a:pt x="299" y="172"/>
                  </a:lnTo>
                  <a:lnTo>
                    <a:pt x="328" y="118"/>
                  </a:lnTo>
                  <a:lnTo>
                    <a:pt x="78" y="0"/>
                  </a:lnTo>
                  <a:lnTo>
                    <a:pt x="0" y="162"/>
                  </a:lnTo>
                  <a:close/>
                </a:path>
              </a:pathLst>
            </a:custGeom>
            <a:grpFill/>
            <a:ln w="12700">
              <a:solidFill>
                <a:srgbClr val="4D5766"/>
              </a:solidFill>
              <a:round/>
              <a:headEnd/>
              <a:tailEnd/>
            </a:ln>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124191"/>
                </a:solidFill>
                <a:latin typeface="Nokia Pure Text Light"/>
              </a:endParaRPr>
            </a:p>
          </p:txBody>
        </p:sp>
        <p:sp>
          <p:nvSpPr>
            <p:cNvPr id="95" name="Freeform 26">
              <a:extLst>
                <a:ext uri="{FF2B5EF4-FFF2-40B4-BE49-F238E27FC236}">
                  <a16:creationId xmlns:a16="http://schemas.microsoft.com/office/drawing/2014/main" id="{9D280BC3-4B71-40AA-AE77-FFD81CFEE97D}"/>
                </a:ext>
              </a:extLst>
            </p:cNvPr>
            <p:cNvSpPr>
              <a:spLocks noEditPoints="1"/>
            </p:cNvSpPr>
            <p:nvPr/>
          </p:nvSpPr>
          <p:spPr bwMode="auto">
            <a:xfrm>
              <a:off x="2726" y="1465"/>
              <a:ext cx="401" cy="305"/>
            </a:xfrm>
            <a:custGeom>
              <a:avLst/>
              <a:gdLst>
                <a:gd name="T0" fmla="*/ 299 w 401"/>
                <a:gd name="T1" fmla="*/ 172 h 305"/>
                <a:gd name="T2" fmla="*/ 343 w 401"/>
                <a:gd name="T3" fmla="*/ 192 h 305"/>
                <a:gd name="T4" fmla="*/ 401 w 401"/>
                <a:gd name="T5" fmla="*/ 182 h 305"/>
                <a:gd name="T6" fmla="*/ 338 w 401"/>
                <a:gd name="T7" fmla="*/ 305 h 305"/>
                <a:gd name="T8" fmla="*/ 313 w 401"/>
                <a:gd name="T9" fmla="*/ 251 h 305"/>
                <a:gd name="T10" fmla="*/ 269 w 401"/>
                <a:gd name="T11" fmla="*/ 231 h 305"/>
                <a:gd name="T12" fmla="*/ 245 w 401"/>
                <a:gd name="T13" fmla="*/ 285 h 305"/>
                <a:gd name="T14" fmla="*/ 0 w 401"/>
                <a:gd name="T15" fmla="*/ 162 h 305"/>
                <a:gd name="T16" fmla="*/ 78 w 401"/>
                <a:gd name="T17" fmla="*/ 0 h 305"/>
                <a:gd name="T18" fmla="*/ 328 w 401"/>
                <a:gd name="T19" fmla="*/ 118 h 305"/>
                <a:gd name="T20" fmla="*/ 245 w 401"/>
                <a:gd name="T21" fmla="*/ 285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1" h="305">
                  <a:moveTo>
                    <a:pt x="299" y="172"/>
                  </a:moveTo>
                  <a:lnTo>
                    <a:pt x="343" y="192"/>
                  </a:lnTo>
                  <a:lnTo>
                    <a:pt x="401" y="182"/>
                  </a:lnTo>
                  <a:lnTo>
                    <a:pt x="338" y="305"/>
                  </a:lnTo>
                  <a:lnTo>
                    <a:pt x="313" y="251"/>
                  </a:lnTo>
                  <a:lnTo>
                    <a:pt x="269" y="231"/>
                  </a:lnTo>
                  <a:moveTo>
                    <a:pt x="245" y="285"/>
                  </a:moveTo>
                  <a:lnTo>
                    <a:pt x="0" y="162"/>
                  </a:lnTo>
                  <a:lnTo>
                    <a:pt x="78" y="0"/>
                  </a:lnTo>
                  <a:lnTo>
                    <a:pt x="328" y="118"/>
                  </a:lnTo>
                  <a:lnTo>
                    <a:pt x="245" y="285"/>
                  </a:lnTo>
                </a:path>
              </a:pathLst>
            </a:custGeom>
            <a:grpFill/>
            <a:ln w="12700" cap="flat">
              <a:solidFill>
                <a:srgbClr val="4D5766"/>
              </a:solidFill>
              <a:prstDash val="solid"/>
              <a:miter lim="800000"/>
              <a:headEnd/>
              <a:tailEnd/>
            </a:ln>
          </p:spPr>
          <p:txBody>
            <a:bodyPr vert="horz" wrap="square" lIns="68580" tIns="34290" rIns="68580" bIns="34290" numCol="1" anchor="t" anchorCtr="0" compatLnSpc="1">
              <a:prstTxWarp prst="textNoShape">
                <a:avLst/>
              </a:prstTxWarp>
            </a:bodyPr>
            <a:lstStyle/>
            <a:p>
              <a:pPr defTabSz="685800">
                <a:defRPr/>
              </a:pPr>
              <a:endParaRPr lang="en-US" sz="1350" kern="0" dirty="0">
                <a:solidFill>
                  <a:srgbClr val="124191"/>
                </a:solidFill>
                <a:latin typeface="Nokia Pure Text Light"/>
              </a:endParaRPr>
            </a:p>
          </p:txBody>
        </p:sp>
        <p:sp>
          <p:nvSpPr>
            <p:cNvPr id="96" name="Freeform 27">
              <a:extLst>
                <a:ext uri="{FF2B5EF4-FFF2-40B4-BE49-F238E27FC236}">
                  <a16:creationId xmlns:a16="http://schemas.microsoft.com/office/drawing/2014/main" id="{522A4F3C-E9DC-480E-94ED-8CE229C41D77}"/>
                </a:ext>
              </a:extLst>
            </p:cNvPr>
            <p:cNvSpPr>
              <a:spLocks/>
            </p:cNvSpPr>
            <p:nvPr/>
          </p:nvSpPr>
          <p:spPr bwMode="auto">
            <a:xfrm>
              <a:off x="2632" y="1691"/>
              <a:ext cx="216" cy="59"/>
            </a:xfrm>
            <a:custGeom>
              <a:avLst/>
              <a:gdLst>
                <a:gd name="T0" fmla="*/ 216 w 216"/>
                <a:gd name="T1" fmla="*/ 0 h 59"/>
                <a:gd name="T2" fmla="*/ 187 w 216"/>
                <a:gd name="T3" fmla="*/ 59 h 59"/>
                <a:gd name="T4" fmla="*/ 0 w 216"/>
                <a:gd name="T5" fmla="*/ 59 h 59"/>
              </a:gdLst>
              <a:ahLst/>
              <a:cxnLst>
                <a:cxn ang="0">
                  <a:pos x="T0" y="T1"/>
                </a:cxn>
                <a:cxn ang="0">
                  <a:pos x="T2" y="T3"/>
                </a:cxn>
                <a:cxn ang="0">
                  <a:pos x="T4" y="T5"/>
                </a:cxn>
              </a:cxnLst>
              <a:rect l="0" t="0" r="r" b="b"/>
              <a:pathLst>
                <a:path w="216" h="59">
                  <a:moveTo>
                    <a:pt x="216" y="0"/>
                  </a:moveTo>
                  <a:lnTo>
                    <a:pt x="187" y="59"/>
                  </a:lnTo>
                  <a:lnTo>
                    <a:pt x="0" y="59"/>
                  </a:lnTo>
                </a:path>
              </a:pathLst>
            </a:custGeom>
            <a:grpFill/>
            <a:ln w="12700" cap="flat">
              <a:solidFill>
                <a:srgbClr val="4D5766"/>
              </a:solidFill>
              <a:prstDash val="solid"/>
              <a:miter lim="800000"/>
              <a:headEnd/>
              <a:tailEnd/>
            </a:ln>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124191"/>
                </a:solidFill>
                <a:latin typeface="Nokia Pure Text Light"/>
              </a:endParaRPr>
            </a:p>
          </p:txBody>
        </p:sp>
      </p:grpSp>
      <p:grpSp>
        <p:nvGrpSpPr>
          <p:cNvPr id="97" name="Group 146">
            <a:extLst>
              <a:ext uri="{FF2B5EF4-FFF2-40B4-BE49-F238E27FC236}">
                <a16:creationId xmlns:a16="http://schemas.microsoft.com/office/drawing/2014/main" id="{7EB04BD8-89C6-4267-AF2D-EB358DB20E7B}"/>
              </a:ext>
            </a:extLst>
          </p:cNvPr>
          <p:cNvGrpSpPr>
            <a:grpSpLocks noChangeAspect="1"/>
          </p:cNvGrpSpPr>
          <p:nvPr/>
        </p:nvGrpSpPr>
        <p:grpSpPr bwMode="auto">
          <a:xfrm>
            <a:off x="7618702" y="4689713"/>
            <a:ext cx="484561" cy="326799"/>
            <a:chOff x="3561" y="2253"/>
            <a:chExt cx="681" cy="432"/>
          </a:xfrm>
          <a:noFill/>
        </p:grpSpPr>
        <p:sp>
          <p:nvSpPr>
            <p:cNvPr id="98" name="Freeform 147">
              <a:extLst>
                <a:ext uri="{FF2B5EF4-FFF2-40B4-BE49-F238E27FC236}">
                  <a16:creationId xmlns:a16="http://schemas.microsoft.com/office/drawing/2014/main" id="{F20BA26F-C53B-4EDD-849C-7998C23DD3AA}"/>
                </a:ext>
              </a:extLst>
            </p:cNvPr>
            <p:cNvSpPr>
              <a:spLocks noEditPoints="1"/>
            </p:cNvSpPr>
            <p:nvPr/>
          </p:nvSpPr>
          <p:spPr bwMode="auto">
            <a:xfrm>
              <a:off x="3928" y="2253"/>
              <a:ext cx="284" cy="432"/>
            </a:xfrm>
            <a:custGeom>
              <a:avLst/>
              <a:gdLst>
                <a:gd name="T0" fmla="*/ 54 w 284"/>
                <a:gd name="T1" fmla="*/ 226 h 432"/>
                <a:gd name="T2" fmla="*/ 54 w 284"/>
                <a:gd name="T3" fmla="*/ 182 h 432"/>
                <a:gd name="T4" fmla="*/ 79 w 284"/>
                <a:gd name="T5" fmla="*/ 182 h 432"/>
                <a:gd name="T6" fmla="*/ 15 w 284"/>
                <a:gd name="T7" fmla="*/ 172 h 432"/>
                <a:gd name="T8" fmla="*/ 15 w 284"/>
                <a:gd name="T9" fmla="*/ 123 h 432"/>
                <a:gd name="T10" fmla="*/ 40 w 284"/>
                <a:gd name="T11" fmla="*/ 123 h 432"/>
                <a:gd name="T12" fmla="*/ 54 w 284"/>
                <a:gd name="T13" fmla="*/ 113 h 432"/>
                <a:gd name="T14" fmla="*/ 54 w 284"/>
                <a:gd name="T15" fmla="*/ 64 h 432"/>
                <a:gd name="T16" fmla="*/ 79 w 284"/>
                <a:gd name="T17" fmla="*/ 64 h 432"/>
                <a:gd name="T18" fmla="*/ 0 w 284"/>
                <a:gd name="T19" fmla="*/ 432 h 432"/>
                <a:gd name="T20" fmla="*/ 0 w 284"/>
                <a:gd name="T21" fmla="*/ 0 h 432"/>
                <a:gd name="T22" fmla="*/ 133 w 284"/>
                <a:gd name="T23" fmla="*/ 69 h 432"/>
                <a:gd name="T24" fmla="*/ 133 w 284"/>
                <a:gd name="T25" fmla="*/ 309 h 432"/>
                <a:gd name="T26" fmla="*/ 196 w 284"/>
                <a:gd name="T27" fmla="*/ 309 h 432"/>
                <a:gd name="T28" fmla="*/ 196 w 284"/>
                <a:gd name="T29" fmla="*/ 432 h 432"/>
                <a:gd name="T30" fmla="*/ 284 w 284"/>
                <a:gd name="T31" fmla="*/ 432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4" h="432">
                  <a:moveTo>
                    <a:pt x="54" y="226"/>
                  </a:moveTo>
                  <a:lnTo>
                    <a:pt x="54" y="182"/>
                  </a:lnTo>
                  <a:lnTo>
                    <a:pt x="79" y="182"/>
                  </a:lnTo>
                  <a:moveTo>
                    <a:pt x="15" y="172"/>
                  </a:moveTo>
                  <a:lnTo>
                    <a:pt x="15" y="123"/>
                  </a:lnTo>
                  <a:lnTo>
                    <a:pt x="40" y="123"/>
                  </a:lnTo>
                  <a:moveTo>
                    <a:pt x="54" y="113"/>
                  </a:moveTo>
                  <a:lnTo>
                    <a:pt x="54" y="64"/>
                  </a:lnTo>
                  <a:lnTo>
                    <a:pt x="79" y="64"/>
                  </a:lnTo>
                  <a:moveTo>
                    <a:pt x="0" y="432"/>
                  </a:moveTo>
                  <a:lnTo>
                    <a:pt x="0" y="0"/>
                  </a:lnTo>
                  <a:lnTo>
                    <a:pt x="133" y="69"/>
                  </a:lnTo>
                  <a:lnTo>
                    <a:pt x="133" y="309"/>
                  </a:lnTo>
                  <a:lnTo>
                    <a:pt x="196" y="309"/>
                  </a:lnTo>
                  <a:lnTo>
                    <a:pt x="196" y="432"/>
                  </a:lnTo>
                  <a:lnTo>
                    <a:pt x="284" y="432"/>
                  </a:lnTo>
                </a:path>
              </a:pathLst>
            </a:custGeom>
            <a:grpFill/>
            <a:ln w="12700" cap="flat">
              <a:solidFill>
                <a:srgbClr val="4D5766"/>
              </a:solidFill>
              <a:prstDash val="solid"/>
              <a:miter lim="800000"/>
              <a:headEnd/>
              <a:tailEnd/>
            </a:ln>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124191"/>
                </a:solidFill>
                <a:latin typeface="Nokia Pure Text Light"/>
              </a:endParaRPr>
            </a:p>
          </p:txBody>
        </p:sp>
        <p:sp>
          <p:nvSpPr>
            <p:cNvPr id="99" name="Freeform 148">
              <a:extLst>
                <a:ext uri="{FF2B5EF4-FFF2-40B4-BE49-F238E27FC236}">
                  <a16:creationId xmlns:a16="http://schemas.microsoft.com/office/drawing/2014/main" id="{C546E37B-0637-44EC-BF8A-2EBEE24A0E7A}"/>
                </a:ext>
              </a:extLst>
            </p:cNvPr>
            <p:cNvSpPr>
              <a:spLocks/>
            </p:cNvSpPr>
            <p:nvPr/>
          </p:nvSpPr>
          <p:spPr bwMode="auto">
            <a:xfrm>
              <a:off x="3767" y="2587"/>
              <a:ext cx="29" cy="54"/>
            </a:xfrm>
            <a:custGeom>
              <a:avLst/>
              <a:gdLst>
                <a:gd name="T0" fmla="*/ 0 w 29"/>
                <a:gd name="T1" fmla="*/ 54 h 54"/>
                <a:gd name="T2" fmla="*/ 0 w 29"/>
                <a:gd name="T3" fmla="*/ 0 h 54"/>
                <a:gd name="T4" fmla="*/ 29 w 29"/>
                <a:gd name="T5" fmla="*/ 0 h 54"/>
              </a:gdLst>
              <a:ahLst/>
              <a:cxnLst>
                <a:cxn ang="0">
                  <a:pos x="T0" y="T1"/>
                </a:cxn>
                <a:cxn ang="0">
                  <a:pos x="T2" y="T3"/>
                </a:cxn>
                <a:cxn ang="0">
                  <a:pos x="T4" y="T5"/>
                </a:cxn>
              </a:cxnLst>
              <a:rect l="0" t="0" r="r" b="b"/>
              <a:pathLst>
                <a:path w="29" h="54">
                  <a:moveTo>
                    <a:pt x="0" y="54"/>
                  </a:moveTo>
                  <a:lnTo>
                    <a:pt x="0" y="0"/>
                  </a:lnTo>
                  <a:lnTo>
                    <a:pt x="29" y="0"/>
                  </a:lnTo>
                </a:path>
              </a:pathLst>
            </a:custGeom>
            <a:grpFill/>
            <a:ln w="12700" cap="flat">
              <a:solidFill>
                <a:srgbClr val="4D5766"/>
              </a:solidFill>
              <a:prstDash val="solid"/>
              <a:miter lim="800000"/>
              <a:headEnd/>
              <a:tailEnd/>
            </a:ln>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124191"/>
                </a:solidFill>
                <a:latin typeface="Nokia Pure Text Light"/>
              </a:endParaRPr>
            </a:p>
          </p:txBody>
        </p:sp>
        <p:sp>
          <p:nvSpPr>
            <p:cNvPr id="100" name="Freeform 149">
              <a:extLst>
                <a:ext uri="{FF2B5EF4-FFF2-40B4-BE49-F238E27FC236}">
                  <a16:creationId xmlns:a16="http://schemas.microsoft.com/office/drawing/2014/main" id="{2BED0ACB-559E-4301-98C7-1BEAE6E67667}"/>
                </a:ext>
              </a:extLst>
            </p:cNvPr>
            <p:cNvSpPr>
              <a:spLocks/>
            </p:cNvSpPr>
            <p:nvPr/>
          </p:nvSpPr>
          <p:spPr bwMode="auto">
            <a:xfrm>
              <a:off x="3767" y="2518"/>
              <a:ext cx="29" cy="54"/>
            </a:xfrm>
            <a:custGeom>
              <a:avLst/>
              <a:gdLst>
                <a:gd name="T0" fmla="*/ 0 w 29"/>
                <a:gd name="T1" fmla="*/ 54 h 54"/>
                <a:gd name="T2" fmla="*/ 0 w 29"/>
                <a:gd name="T3" fmla="*/ 0 h 54"/>
                <a:gd name="T4" fmla="*/ 29 w 29"/>
                <a:gd name="T5" fmla="*/ 0 h 54"/>
              </a:gdLst>
              <a:ahLst/>
              <a:cxnLst>
                <a:cxn ang="0">
                  <a:pos x="T0" y="T1"/>
                </a:cxn>
                <a:cxn ang="0">
                  <a:pos x="T2" y="T3"/>
                </a:cxn>
                <a:cxn ang="0">
                  <a:pos x="T4" y="T5"/>
                </a:cxn>
              </a:cxnLst>
              <a:rect l="0" t="0" r="r" b="b"/>
              <a:pathLst>
                <a:path w="29" h="54">
                  <a:moveTo>
                    <a:pt x="0" y="54"/>
                  </a:moveTo>
                  <a:lnTo>
                    <a:pt x="0" y="0"/>
                  </a:lnTo>
                  <a:lnTo>
                    <a:pt x="29" y="0"/>
                  </a:lnTo>
                </a:path>
              </a:pathLst>
            </a:custGeom>
            <a:grpFill/>
            <a:ln w="12700" cap="flat">
              <a:solidFill>
                <a:srgbClr val="4D5766"/>
              </a:solidFill>
              <a:prstDash val="solid"/>
              <a:miter lim="800000"/>
              <a:headEnd/>
              <a:tailEnd/>
            </a:ln>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124191"/>
                </a:solidFill>
                <a:latin typeface="Nokia Pure Text Light"/>
              </a:endParaRPr>
            </a:p>
          </p:txBody>
        </p:sp>
        <p:sp>
          <p:nvSpPr>
            <p:cNvPr id="101" name="Freeform 150">
              <a:extLst>
                <a:ext uri="{FF2B5EF4-FFF2-40B4-BE49-F238E27FC236}">
                  <a16:creationId xmlns:a16="http://schemas.microsoft.com/office/drawing/2014/main" id="{A156C938-D860-438A-966A-89F949CC2DA7}"/>
                </a:ext>
              </a:extLst>
            </p:cNvPr>
            <p:cNvSpPr>
              <a:spLocks/>
            </p:cNvSpPr>
            <p:nvPr/>
          </p:nvSpPr>
          <p:spPr bwMode="auto">
            <a:xfrm>
              <a:off x="3806" y="2449"/>
              <a:ext cx="34" cy="54"/>
            </a:xfrm>
            <a:custGeom>
              <a:avLst/>
              <a:gdLst>
                <a:gd name="T0" fmla="*/ 0 w 34"/>
                <a:gd name="T1" fmla="*/ 54 h 54"/>
                <a:gd name="T2" fmla="*/ 0 w 34"/>
                <a:gd name="T3" fmla="*/ 0 h 54"/>
                <a:gd name="T4" fmla="*/ 34 w 34"/>
                <a:gd name="T5" fmla="*/ 0 h 54"/>
              </a:gdLst>
              <a:ahLst/>
              <a:cxnLst>
                <a:cxn ang="0">
                  <a:pos x="T0" y="T1"/>
                </a:cxn>
                <a:cxn ang="0">
                  <a:pos x="T2" y="T3"/>
                </a:cxn>
                <a:cxn ang="0">
                  <a:pos x="T4" y="T5"/>
                </a:cxn>
              </a:cxnLst>
              <a:rect l="0" t="0" r="r" b="b"/>
              <a:pathLst>
                <a:path w="34" h="54">
                  <a:moveTo>
                    <a:pt x="0" y="54"/>
                  </a:moveTo>
                  <a:lnTo>
                    <a:pt x="0" y="0"/>
                  </a:lnTo>
                  <a:lnTo>
                    <a:pt x="34" y="0"/>
                  </a:lnTo>
                </a:path>
              </a:pathLst>
            </a:custGeom>
            <a:grpFill/>
            <a:ln w="12700" cap="flat">
              <a:solidFill>
                <a:srgbClr val="4D5766"/>
              </a:solidFill>
              <a:prstDash val="solid"/>
              <a:miter lim="800000"/>
              <a:headEnd/>
              <a:tailEnd/>
            </a:ln>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124191"/>
                </a:solidFill>
                <a:latin typeface="Nokia Pure Text Light"/>
              </a:endParaRPr>
            </a:p>
          </p:txBody>
        </p:sp>
        <p:sp>
          <p:nvSpPr>
            <p:cNvPr id="102" name="Freeform 151">
              <a:extLst>
                <a:ext uri="{FF2B5EF4-FFF2-40B4-BE49-F238E27FC236}">
                  <a16:creationId xmlns:a16="http://schemas.microsoft.com/office/drawing/2014/main" id="{1BE9AC25-67AB-4FC9-BCF9-621C8ED683F6}"/>
                </a:ext>
              </a:extLst>
            </p:cNvPr>
            <p:cNvSpPr>
              <a:spLocks/>
            </p:cNvSpPr>
            <p:nvPr/>
          </p:nvSpPr>
          <p:spPr bwMode="auto">
            <a:xfrm>
              <a:off x="3850" y="2518"/>
              <a:ext cx="29" cy="54"/>
            </a:xfrm>
            <a:custGeom>
              <a:avLst/>
              <a:gdLst>
                <a:gd name="T0" fmla="*/ 0 w 29"/>
                <a:gd name="T1" fmla="*/ 54 h 54"/>
                <a:gd name="T2" fmla="*/ 0 w 29"/>
                <a:gd name="T3" fmla="*/ 0 h 54"/>
                <a:gd name="T4" fmla="*/ 29 w 29"/>
                <a:gd name="T5" fmla="*/ 0 h 54"/>
              </a:gdLst>
              <a:ahLst/>
              <a:cxnLst>
                <a:cxn ang="0">
                  <a:pos x="T0" y="T1"/>
                </a:cxn>
                <a:cxn ang="0">
                  <a:pos x="T2" y="T3"/>
                </a:cxn>
                <a:cxn ang="0">
                  <a:pos x="T4" y="T5"/>
                </a:cxn>
              </a:cxnLst>
              <a:rect l="0" t="0" r="r" b="b"/>
              <a:pathLst>
                <a:path w="29" h="54">
                  <a:moveTo>
                    <a:pt x="0" y="54"/>
                  </a:moveTo>
                  <a:lnTo>
                    <a:pt x="0" y="0"/>
                  </a:lnTo>
                  <a:lnTo>
                    <a:pt x="29" y="0"/>
                  </a:lnTo>
                </a:path>
              </a:pathLst>
            </a:custGeom>
            <a:grpFill/>
            <a:ln w="12700" cap="flat">
              <a:solidFill>
                <a:srgbClr val="4D5766"/>
              </a:solidFill>
              <a:prstDash val="solid"/>
              <a:miter lim="800000"/>
              <a:headEnd/>
              <a:tailEnd/>
            </a:ln>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124191"/>
                </a:solidFill>
                <a:latin typeface="Nokia Pure Text Light"/>
              </a:endParaRPr>
            </a:p>
          </p:txBody>
        </p:sp>
        <p:sp>
          <p:nvSpPr>
            <p:cNvPr id="103" name="Freeform 152">
              <a:extLst>
                <a:ext uri="{FF2B5EF4-FFF2-40B4-BE49-F238E27FC236}">
                  <a16:creationId xmlns:a16="http://schemas.microsoft.com/office/drawing/2014/main" id="{44DB7A9C-A6B3-4418-8D79-CBADB6B52DD3}"/>
                </a:ext>
              </a:extLst>
            </p:cNvPr>
            <p:cNvSpPr>
              <a:spLocks/>
            </p:cNvSpPr>
            <p:nvPr/>
          </p:nvSpPr>
          <p:spPr bwMode="auto">
            <a:xfrm>
              <a:off x="3806" y="2381"/>
              <a:ext cx="34" cy="54"/>
            </a:xfrm>
            <a:custGeom>
              <a:avLst/>
              <a:gdLst>
                <a:gd name="T0" fmla="*/ 0 w 34"/>
                <a:gd name="T1" fmla="*/ 54 h 54"/>
                <a:gd name="T2" fmla="*/ 0 w 34"/>
                <a:gd name="T3" fmla="*/ 0 h 54"/>
                <a:gd name="T4" fmla="*/ 34 w 34"/>
                <a:gd name="T5" fmla="*/ 0 h 54"/>
              </a:gdLst>
              <a:ahLst/>
              <a:cxnLst>
                <a:cxn ang="0">
                  <a:pos x="T0" y="T1"/>
                </a:cxn>
                <a:cxn ang="0">
                  <a:pos x="T2" y="T3"/>
                </a:cxn>
                <a:cxn ang="0">
                  <a:pos x="T4" y="T5"/>
                </a:cxn>
              </a:cxnLst>
              <a:rect l="0" t="0" r="r" b="b"/>
              <a:pathLst>
                <a:path w="34" h="54">
                  <a:moveTo>
                    <a:pt x="0" y="54"/>
                  </a:moveTo>
                  <a:lnTo>
                    <a:pt x="0" y="0"/>
                  </a:lnTo>
                  <a:lnTo>
                    <a:pt x="34" y="0"/>
                  </a:lnTo>
                </a:path>
              </a:pathLst>
            </a:custGeom>
            <a:grpFill/>
            <a:ln w="12700" cap="flat">
              <a:solidFill>
                <a:srgbClr val="4D5766"/>
              </a:solidFill>
              <a:prstDash val="solid"/>
              <a:miter lim="800000"/>
              <a:headEnd/>
              <a:tailEnd/>
            </a:ln>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124191"/>
                </a:solidFill>
                <a:latin typeface="Nokia Pure Text Light"/>
              </a:endParaRPr>
            </a:p>
          </p:txBody>
        </p:sp>
        <p:sp>
          <p:nvSpPr>
            <p:cNvPr id="104" name="Freeform 153">
              <a:extLst>
                <a:ext uri="{FF2B5EF4-FFF2-40B4-BE49-F238E27FC236}">
                  <a16:creationId xmlns:a16="http://schemas.microsoft.com/office/drawing/2014/main" id="{66D97A4B-2548-47D4-B570-30B430167FDE}"/>
                </a:ext>
              </a:extLst>
            </p:cNvPr>
            <p:cNvSpPr>
              <a:spLocks/>
            </p:cNvSpPr>
            <p:nvPr/>
          </p:nvSpPr>
          <p:spPr bwMode="auto">
            <a:xfrm>
              <a:off x="3723" y="2449"/>
              <a:ext cx="29" cy="54"/>
            </a:xfrm>
            <a:custGeom>
              <a:avLst/>
              <a:gdLst>
                <a:gd name="T0" fmla="*/ 0 w 29"/>
                <a:gd name="T1" fmla="*/ 54 h 54"/>
                <a:gd name="T2" fmla="*/ 0 w 29"/>
                <a:gd name="T3" fmla="*/ 0 h 54"/>
                <a:gd name="T4" fmla="*/ 29 w 29"/>
                <a:gd name="T5" fmla="*/ 0 h 54"/>
              </a:gdLst>
              <a:ahLst/>
              <a:cxnLst>
                <a:cxn ang="0">
                  <a:pos x="T0" y="T1"/>
                </a:cxn>
                <a:cxn ang="0">
                  <a:pos x="T2" y="T3"/>
                </a:cxn>
                <a:cxn ang="0">
                  <a:pos x="T4" y="T5"/>
                </a:cxn>
              </a:cxnLst>
              <a:rect l="0" t="0" r="r" b="b"/>
              <a:pathLst>
                <a:path w="29" h="54">
                  <a:moveTo>
                    <a:pt x="0" y="54"/>
                  </a:moveTo>
                  <a:lnTo>
                    <a:pt x="0" y="0"/>
                  </a:lnTo>
                  <a:lnTo>
                    <a:pt x="29" y="0"/>
                  </a:lnTo>
                </a:path>
              </a:pathLst>
            </a:custGeom>
            <a:grpFill/>
            <a:ln w="12700" cap="flat">
              <a:solidFill>
                <a:srgbClr val="4D5766"/>
              </a:solidFill>
              <a:prstDash val="solid"/>
              <a:miter lim="800000"/>
              <a:headEnd/>
              <a:tailEnd/>
            </a:ln>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124191"/>
                </a:solidFill>
                <a:latin typeface="Nokia Pure Text Light"/>
              </a:endParaRPr>
            </a:p>
          </p:txBody>
        </p:sp>
        <p:sp>
          <p:nvSpPr>
            <p:cNvPr id="105" name="Freeform 154">
              <a:extLst>
                <a:ext uri="{FF2B5EF4-FFF2-40B4-BE49-F238E27FC236}">
                  <a16:creationId xmlns:a16="http://schemas.microsoft.com/office/drawing/2014/main" id="{B8ED5169-35AF-4E21-BA2A-A1911B0D778C}"/>
                </a:ext>
              </a:extLst>
            </p:cNvPr>
            <p:cNvSpPr>
              <a:spLocks/>
            </p:cNvSpPr>
            <p:nvPr/>
          </p:nvSpPr>
          <p:spPr bwMode="auto">
            <a:xfrm>
              <a:off x="3767" y="2381"/>
              <a:ext cx="29" cy="54"/>
            </a:xfrm>
            <a:custGeom>
              <a:avLst/>
              <a:gdLst>
                <a:gd name="T0" fmla="*/ 0 w 29"/>
                <a:gd name="T1" fmla="*/ 54 h 54"/>
                <a:gd name="T2" fmla="*/ 0 w 29"/>
                <a:gd name="T3" fmla="*/ 0 h 54"/>
                <a:gd name="T4" fmla="*/ 29 w 29"/>
                <a:gd name="T5" fmla="*/ 0 h 54"/>
              </a:gdLst>
              <a:ahLst/>
              <a:cxnLst>
                <a:cxn ang="0">
                  <a:pos x="T0" y="T1"/>
                </a:cxn>
                <a:cxn ang="0">
                  <a:pos x="T2" y="T3"/>
                </a:cxn>
                <a:cxn ang="0">
                  <a:pos x="T4" y="T5"/>
                </a:cxn>
              </a:cxnLst>
              <a:rect l="0" t="0" r="r" b="b"/>
              <a:pathLst>
                <a:path w="29" h="54">
                  <a:moveTo>
                    <a:pt x="0" y="54"/>
                  </a:moveTo>
                  <a:lnTo>
                    <a:pt x="0" y="0"/>
                  </a:lnTo>
                  <a:lnTo>
                    <a:pt x="29" y="0"/>
                  </a:lnTo>
                </a:path>
              </a:pathLst>
            </a:custGeom>
            <a:grpFill/>
            <a:ln w="12700" cap="flat">
              <a:solidFill>
                <a:srgbClr val="4D5766"/>
              </a:solidFill>
              <a:prstDash val="solid"/>
              <a:miter lim="800000"/>
              <a:headEnd/>
              <a:tailEnd/>
            </a:ln>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124191"/>
                </a:solidFill>
                <a:latin typeface="Nokia Pure Text Light"/>
              </a:endParaRPr>
            </a:p>
          </p:txBody>
        </p:sp>
        <p:sp>
          <p:nvSpPr>
            <p:cNvPr id="106" name="Freeform 155">
              <a:extLst>
                <a:ext uri="{FF2B5EF4-FFF2-40B4-BE49-F238E27FC236}">
                  <a16:creationId xmlns:a16="http://schemas.microsoft.com/office/drawing/2014/main" id="{C35AF927-0349-446B-A848-9F8D4BB5966B}"/>
                </a:ext>
              </a:extLst>
            </p:cNvPr>
            <p:cNvSpPr>
              <a:spLocks/>
            </p:cNvSpPr>
            <p:nvPr/>
          </p:nvSpPr>
          <p:spPr bwMode="auto">
            <a:xfrm>
              <a:off x="3561" y="2361"/>
              <a:ext cx="372" cy="324"/>
            </a:xfrm>
            <a:custGeom>
              <a:avLst/>
              <a:gdLst>
                <a:gd name="T0" fmla="*/ 0 w 372"/>
                <a:gd name="T1" fmla="*/ 324 h 324"/>
                <a:gd name="T2" fmla="*/ 142 w 372"/>
                <a:gd name="T3" fmla="*/ 324 h 324"/>
                <a:gd name="T4" fmla="*/ 142 w 372"/>
                <a:gd name="T5" fmla="*/ 0 h 324"/>
                <a:gd name="T6" fmla="*/ 338 w 372"/>
                <a:gd name="T7" fmla="*/ 0 h 324"/>
                <a:gd name="T8" fmla="*/ 338 w 372"/>
                <a:gd name="T9" fmla="*/ 324 h 324"/>
                <a:gd name="T10" fmla="*/ 372 w 372"/>
                <a:gd name="T11" fmla="*/ 324 h 324"/>
              </a:gdLst>
              <a:ahLst/>
              <a:cxnLst>
                <a:cxn ang="0">
                  <a:pos x="T0" y="T1"/>
                </a:cxn>
                <a:cxn ang="0">
                  <a:pos x="T2" y="T3"/>
                </a:cxn>
                <a:cxn ang="0">
                  <a:pos x="T4" y="T5"/>
                </a:cxn>
                <a:cxn ang="0">
                  <a:pos x="T6" y="T7"/>
                </a:cxn>
                <a:cxn ang="0">
                  <a:pos x="T8" y="T9"/>
                </a:cxn>
                <a:cxn ang="0">
                  <a:pos x="T10" y="T11"/>
                </a:cxn>
              </a:cxnLst>
              <a:rect l="0" t="0" r="r" b="b"/>
              <a:pathLst>
                <a:path w="372" h="324">
                  <a:moveTo>
                    <a:pt x="0" y="324"/>
                  </a:moveTo>
                  <a:lnTo>
                    <a:pt x="142" y="324"/>
                  </a:lnTo>
                  <a:lnTo>
                    <a:pt x="142" y="0"/>
                  </a:lnTo>
                  <a:lnTo>
                    <a:pt x="338" y="0"/>
                  </a:lnTo>
                  <a:lnTo>
                    <a:pt x="338" y="324"/>
                  </a:lnTo>
                  <a:lnTo>
                    <a:pt x="372" y="324"/>
                  </a:lnTo>
                </a:path>
              </a:pathLst>
            </a:custGeom>
            <a:grpFill/>
            <a:ln w="12700" cap="flat">
              <a:solidFill>
                <a:srgbClr val="4D5766"/>
              </a:solidFill>
              <a:prstDash val="solid"/>
              <a:miter lim="800000"/>
              <a:headEnd/>
              <a:tailEnd/>
            </a:ln>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124191"/>
                </a:solidFill>
                <a:latin typeface="Nokia Pure Text Light"/>
              </a:endParaRPr>
            </a:p>
          </p:txBody>
        </p:sp>
        <p:sp>
          <p:nvSpPr>
            <p:cNvPr id="107" name="Freeform 156">
              <a:extLst>
                <a:ext uri="{FF2B5EF4-FFF2-40B4-BE49-F238E27FC236}">
                  <a16:creationId xmlns:a16="http://schemas.microsoft.com/office/drawing/2014/main" id="{B47EB0D6-C709-4222-A9C5-A7A7EE4EAEEF}"/>
                </a:ext>
              </a:extLst>
            </p:cNvPr>
            <p:cNvSpPr>
              <a:spLocks/>
            </p:cNvSpPr>
            <p:nvPr/>
          </p:nvSpPr>
          <p:spPr bwMode="auto">
            <a:xfrm>
              <a:off x="3948" y="2523"/>
              <a:ext cx="24" cy="44"/>
            </a:xfrm>
            <a:custGeom>
              <a:avLst/>
              <a:gdLst>
                <a:gd name="T0" fmla="*/ 0 w 24"/>
                <a:gd name="T1" fmla="*/ 44 h 44"/>
                <a:gd name="T2" fmla="*/ 0 w 24"/>
                <a:gd name="T3" fmla="*/ 0 h 44"/>
                <a:gd name="T4" fmla="*/ 24 w 24"/>
                <a:gd name="T5" fmla="*/ 0 h 44"/>
              </a:gdLst>
              <a:ahLst/>
              <a:cxnLst>
                <a:cxn ang="0">
                  <a:pos x="T0" y="T1"/>
                </a:cxn>
                <a:cxn ang="0">
                  <a:pos x="T2" y="T3"/>
                </a:cxn>
                <a:cxn ang="0">
                  <a:pos x="T4" y="T5"/>
                </a:cxn>
              </a:cxnLst>
              <a:rect l="0" t="0" r="r" b="b"/>
              <a:pathLst>
                <a:path w="24" h="44">
                  <a:moveTo>
                    <a:pt x="0" y="44"/>
                  </a:moveTo>
                  <a:lnTo>
                    <a:pt x="0" y="0"/>
                  </a:lnTo>
                  <a:lnTo>
                    <a:pt x="24" y="0"/>
                  </a:lnTo>
                </a:path>
              </a:pathLst>
            </a:custGeom>
            <a:grpFill/>
            <a:ln w="12700" cap="flat">
              <a:solidFill>
                <a:srgbClr val="4D5766"/>
              </a:solidFill>
              <a:prstDash val="solid"/>
              <a:miter lim="800000"/>
              <a:headEnd/>
              <a:tailEnd/>
            </a:ln>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124191"/>
                </a:solidFill>
                <a:latin typeface="Nokia Pure Text Light"/>
              </a:endParaRPr>
            </a:p>
          </p:txBody>
        </p:sp>
        <p:sp>
          <p:nvSpPr>
            <p:cNvPr id="108" name="Freeform 157">
              <a:extLst>
                <a:ext uri="{FF2B5EF4-FFF2-40B4-BE49-F238E27FC236}">
                  <a16:creationId xmlns:a16="http://schemas.microsoft.com/office/drawing/2014/main" id="{6777ECF2-703A-4245-B002-09E70E51D8A5}"/>
                </a:ext>
              </a:extLst>
            </p:cNvPr>
            <p:cNvSpPr>
              <a:spLocks/>
            </p:cNvSpPr>
            <p:nvPr/>
          </p:nvSpPr>
          <p:spPr bwMode="auto">
            <a:xfrm>
              <a:off x="3982" y="2582"/>
              <a:ext cx="25" cy="49"/>
            </a:xfrm>
            <a:custGeom>
              <a:avLst/>
              <a:gdLst>
                <a:gd name="T0" fmla="*/ 0 w 25"/>
                <a:gd name="T1" fmla="*/ 49 h 49"/>
                <a:gd name="T2" fmla="*/ 0 w 25"/>
                <a:gd name="T3" fmla="*/ 0 h 49"/>
                <a:gd name="T4" fmla="*/ 25 w 25"/>
                <a:gd name="T5" fmla="*/ 0 h 49"/>
              </a:gdLst>
              <a:ahLst/>
              <a:cxnLst>
                <a:cxn ang="0">
                  <a:pos x="T0" y="T1"/>
                </a:cxn>
                <a:cxn ang="0">
                  <a:pos x="T2" y="T3"/>
                </a:cxn>
                <a:cxn ang="0">
                  <a:pos x="T4" y="T5"/>
                </a:cxn>
              </a:cxnLst>
              <a:rect l="0" t="0" r="r" b="b"/>
              <a:pathLst>
                <a:path w="25" h="49">
                  <a:moveTo>
                    <a:pt x="0" y="49"/>
                  </a:moveTo>
                  <a:lnTo>
                    <a:pt x="0" y="0"/>
                  </a:lnTo>
                  <a:lnTo>
                    <a:pt x="25" y="0"/>
                  </a:lnTo>
                </a:path>
              </a:pathLst>
            </a:custGeom>
            <a:grpFill/>
            <a:ln w="12700" cap="flat">
              <a:solidFill>
                <a:srgbClr val="4D5766"/>
              </a:solidFill>
              <a:prstDash val="solid"/>
              <a:miter lim="800000"/>
              <a:headEnd/>
              <a:tailEnd/>
            </a:ln>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124191"/>
                </a:solidFill>
                <a:latin typeface="Nokia Pure Text Light"/>
              </a:endParaRPr>
            </a:p>
          </p:txBody>
        </p:sp>
        <p:sp>
          <p:nvSpPr>
            <p:cNvPr id="109" name="Freeform 158">
              <a:extLst>
                <a:ext uri="{FF2B5EF4-FFF2-40B4-BE49-F238E27FC236}">
                  <a16:creationId xmlns:a16="http://schemas.microsoft.com/office/drawing/2014/main" id="{C8383307-6307-423A-AE81-FCB2AEEF4644}"/>
                </a:ext>
              </a:extLst>
            </p:cNvPr>
            <p:cNvSpPr>
              <a:spLocks noEditPoints="1"/>
            </p:cNvSpPr>
            <p:nvPr/>
          </p:nvSpPr>
          <p:spPr bwMode="auto">
            <a:xfrm>
              <a:off x="3571" y="2548"/>
              <a:ext cx="103" cy="137"/>
            </a:xfrm>
            <a:custGeom>
              <a:avLst/>
              <a:gdLst>
                <a:gd name="T0" fmla="*/ 11 w 21"/>
                <a:gd name="T1" fmla="*/ 11 h 28"/>
                <a:gd name="T2" fmla="*/ 11 w 21"/>
                <a:gd name="T3" fmla="*/ 28 h 28"/>
                <a:gd name="T4" fmla="*/ 11 w 21"/>
                <a:gd name="T5" fmla="*/ 14 h 28"/>
                <a:gd name="T6" fmla="*/ 9 w 21"/>
                <a:gd name="T7" fmla="*/ 14 h 28"/>
                <a:gd name="T8" fmla="*/ 7 w 21"/>
                <a:gd name="T9" fmla="*/ 12 h 28"/>
                <a:gd name="T10" fmla="*/ 7 w 21"/>
                <a:gd name="T11" fmla="*/ 6 h 28"/>
                <a:gd name="T12" fmla="*/ 14 w 21"/>
                <a:gd name="T13" fmla="*/ 3 h 28"/>
                <a:gd name="T14" fmla="*/ 7 w 21"/>
                <a:gd name="T15" fmla="*/ 3 h 28"/>
                <a:gd name="T16" fmla="*/ 3 w 21"/>
                <a:gd name="T17" fmla="*/ 7 h 28"/>
                <a:gd name="T18" fmla="*/ 3 w 21"/>
                <a:gd name="T19" fmla="*/ 14 h 28"/>
                <a:gd name="T20" fmla="*/ 7 w 21"/>
                <a:gd name="T21" fmla="*/ 18 h 28"/>
                <a:gd name="T22" fmla="*/ 14 w 21"/>
                <a:gd name="T23" fmla="*/ 18 h 28"/>
                <a:gd name="T24" fmla="*/ 18 w 21"/>
                <a:gd name="T25" fmla="*/ 14 h 28"/>
                <a:gd name="T26" fmla="*/ 18 w 21"/>
                <a:gd name="T27" fmla="*/ 7 h 28"/>
                <a:gd name="T28" fmla="*/ 14 w 21"/>
                <a:gd name="T29" fmla="*/ 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 h="28">
                  <a:moveTo>
                    <a:pt x="11" y="11"/>
                  </a:moveTo>
                  <a:cubicBezTo>
                    <a:pt x="11" y="28"/>
                    <a:pt x="11" y="28"/>
                    <a:pt x="11" y="28"/>
                  </a:cubicBezTo>
                  <a:moveTo>
                    <a:pt x="11" y="14"/>
                  </a:moveTo>
                  <a:cubicBezTo>
                    <a:pt x="9" y="14"/>
                    <a:pt x="9" y="14"/>
                    <a:pt x="9" y="14"/>
                  </a:cubicBezTo>
                  <a:cubicBezTo>
                    <a:pt x="8" y="14"/>
                    <a:pt x="7" y="13"/>
                    <a:pt x="7" y="12"/>
                  </a:cubicBezTo>
                  <a:cubicBezTo>
                    <a:pt x="7" y="6"/>
                    <a:pt x="7" y="6"/>
                    <a:pt x="7" y="6"/>
                  </a:cubicBezTo>
                  <a:moveTo>
                    <a:pt x="14" y="3"/>
                  </a:moveTo>
                  <a:cubicBezTo>
                    <a:pt x="14" y="3"/>
                    <a:pt x="11" y="0"/>
                    <a:pt x="7" y="3"/>
                  </a:cubicBezTo>
                  <a:cubicBezTo>
                    <a:pt x="3" y="7"/>
                    <a:pt x="3" y="7"/>
                    <a:pt x="3" y="7"/>
                  </a:cubicBezTo>
                  <a:cubicBezTo>
                    <a:pt x="3" y="7"/>
                    <a:pt x="0" y="10"/>
                    <a:pt x="3" y="14"/>
                  </a:cubicBezTo>
                  <a:cubicBezTo>
                    <a:pt x="7" y="18"/>
                    <a:pt x="7" y="18"/>
                    <a:pt x="7" y="18"/>
                  </a:cubicBezTo>
                  <a:cubicBezTo>
                    <a:pt x="7" y="18"/>
                    <a:pt x="11" y="21"/>
                    <a:pt x="14" y="18"/>
                  </a:cubicBezTo>
                  <a:cubicBezTo>
                    <a:pt x="18" y="14"/>
                    <a:pt x="18" y="14"/>
                    <a:pt x="18" y="14"/>
                  </a:cubicBezTo>
                  <a:cubicBezTo>
                    <a:pt x="18" y="14"/>
                    <a:pt x="21" y="10"/>
                    <a:pt x="18" y="7"/>
                  </a:cubicBezTo>
                  <a:lnTo>
                    <a:pt x="14" y="3"/>
                  </a:lnTo>
                  <a:close/>
                </a:path>
              </a:pathLst>
            </a:custGeom>
            <a:grpFill/>
            <a:ln w="12700" cap="flat">
              <a:solidFill>
                <a:srgbClr val="4D5766"/>
              </a:solidFill>
              <a:prstDash val="solid"/>
              <a:miter lim="800000"/>
              <a:headEnd/>
              <a:tailEnd/>
            </a:ln>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124191"/>
                </a:solidFill>
                <a:latin typeface="Nokia Pure Text Light"/>
              </a:endParaRPr>
            </a:p>
          </p:txBody>
        </p:sp>
        <p:sp>
          <p:nvSpPr>
            <p:cNvPr id="110" name="Freeform 159">
              <a:extLst>
                <a:ext uri="{FF2B5EF4-FFF2-40B4-BE49-F238E27FC236}">
                  <a16:creationId xmlns:a16="http://schemas.microsoft.com/office/drawing/2014/main" id="{25533378-EC73-41FA-82C0-69687BE858DD}"/>
                </a:ext>
              </a:extLst>
            </p:cNvPr>
            <p:cNvSpPr>
              <a:spLocks noEditPoints="1"/>
            </p:cNvSpPr>
            <p:nvPr/>
          </p:nvSpPr>
          <p:spPr bwMode="auto">
            <a:xfrm>
              <a:off x="4173" y="2572"/>
              <a:ext cx="69" cy="113"/>
            </a:xfrm>
            <a:custGeom>
              <a:avLst/>
              <a:gdLst>
                <a:gd name="T0" fmla="*/ 7 w 14"/>
                <a:gd name="T1" fmla="*/ 14 h 23"/>
                <a:gd name="T2" fmla="*/ 7 w 14"/>
                <a:gd name="T3" fmla="*/ 23 h 23"/>
                <a:gd name="T4" fmla="*/ 7 w 14"/>
                <a:gd name="T5" fmla="*/ 14 h 23"/>
                <a:gd name="T6" fmla="*/ 14 w 14"/>
                <a:gd name="T7" fmla="*/ 7 h 23"/>
                <a:gd name="T8" fmla="*/ 7 w 14"/>
                <a:gd name="T9" fmla="*/ 0 h 23"/>
                <a:gd name="T10" fmla="*/ 0 w 14"/>
                <a:gd name="T11" fmla="*/ 7 h 23"/>
                <a:gd name="T12" fmla="*/ 7 w 14"/>
                <a:gd name="T13" fmla="*/ 14 h 23"/>
              </a:gdLst>
              <a:ahLst/>
              <a:cxnLst>
                <a:cxn ang="0">
                  <a:pos x="T0" y="T1"/>
                </a:cxn>
                <a:cxn ang="0">
                  <a:pos x="T2" y="T3"/>
                </a:cxn>
                <a:cxn ang="0">
                  <a:pos x="T4" y="T5"/>
                </a:cxn>
                <a:cxn ang="0">
                  <a:pos x="T6" y="T7"/>
                </a:cxn>
                <a:cxn ang="0">
                  <a:pos x="T8" y="T9"/>
                </a:cxn>
                <a:cxn ang="0">
                  <a:pos x="T10" y="T11"/>
                </a:cxn>
                <a:cxn ang="0">
                  <a:pos x="T12" y="T13"/>
                </a:cxn>
              </a:cxnLst>
              <a:rect l="0" t="0" r="r" b="b"/>
              <a:pathLst>
                <a:path w="14" h="23">
                  <a:moveTo>
                    <a:pt x="7" y="14"/>
                  </a:moveTo>
                  <a:cubicBezTo>
                    <a:pt x="7" y="23"/>
                    <a:pt x="7" y="23"/>
                    <a:pt x="7" y="23"/>
                  </a:cubicBezTo>
                  <a:moveTo>
                    <a:pt x="7" y="14"/>
                  </a:moveTo>
                  <a:cubicBezTo>
                    <a:pt x="11" y="14"/>
                    <a:pt x="14" y="11"/>
                    <a:pt x="14" y="7"/>
                  </a:cubicBezTo>
                  <a:cubicBezTo>
                    <a:pt x="14" y="4"/>
                    <a:pt x="11" y="0"/>
                    <a:pt x="7" y="0"/>
                  </a:cubicBezTo>
                  <a:cubicBezTo>
                    <a:pt x="3" y="0"/>
                    <a:pt x="0" y="4"/>
                    <a:pt x="0" y="7"/>
                  </a:cubicBezTo>
                  <a:cubicBezTo>
                    <a:pt x="0" y="11"/>
                    <a:pt x="3" y="14"/>
                    <a:pt x="7" y="14"/>
                  </a:cubicBezTo>
                  <a:close/>
                </a:path>
              </a:pathLst>
            </a:custGeom>
            <a:grpFill/>
            <a:ln w="12700" cap="flat">
              <a:solidFill>
                <a:srgbClr val="4D5766"/>
              </a:solidFill>
              <a:prstDash val="solid"/>
              <a:miter lim="800000"/>
              <a:headEnd/>
              <a:tailEnd/>
            </a:ln>
          </p:spPr>
          <p:txBody>
            <a:bodyPr vert="horz" wrap="square" lIns="68580" tIns="34290" rIns="68580" bIns="34290" numCol="1" anchor="t" anchorCtr="0" compatLnSpc="1">
              <a:prstTxWarp prst="textNoShape">
                <a:avLst/>
              </a:prstTxWarp>
            </a:bodyPr>
            <a:lstStyle/>
            <a:p>
              <a:pPr defTabSz="685800">
                <a:defRPr/>
              </a:pPr>
              <a:endParaRPr lang="en-US" sz="1350" kern="0">
                <a:solidFill>
                  <a:srgbClr val="124191"/>
                </a:solidFill>
                <a:latin typeface="Nokia Pure Text Light"/>
              </a:endParaRPr>
            </a:p>
          </p:txBody>
        </p:sp>
      </p:grpSp>
      <p:pic>
        <p:nvPicPr>
          <p:cNvPr id="5" name="Graphic 4" descr="Heart with pulse">
            <a:extLst>
              <a:ext uri="{FF2B5EF4-FFF2-40B4-BE49-F238E27FC236}">
                <a16:creationId xmlns:a16="http://schemas.microsoft.com/office/drawing/2014/main" id="{03CB3334-6122-4BF3-9D9A-D2AA4C577575}"/>
              </a:ext>
            </a:extLst>
          </p:cNvPr>
          <p:cNvPicPr>
            <a:picLocks noChangeAspect="1"/>
          </p:cNvPicPr>
          <p:nvPr/>
        </p:nvPicPr>
        <p:blipFill>
          <a:blip r:embed="rId30" cstate="email">
            <a:extLst>
              <a:ext uri="{28A0092B-C50C-407E-A947-70E740481C1C}">
                <a14:useLocalDpi xmlns:a14="http://schemas.microsoft.com/office/drawing/2010/main"/>
              </a:ext>
              <a:ext uri="{96DAC541-7B7A-43D3-8B79-37D633B846F1}">
                <asvg:svgBlip xmlns:asvg="http://schemas.microsoft.com/office/drawing/2016/SVG/main" r:embed="rId31"/>
              </a:ext>
            </a:extLst>
          </a:blip>
          <a:stretch>
            <a:fillRect/>
          </a:stretch>
        </p:blipFill>
        <p:spPr>
          <a:xfrm>
            <a:off x="6884304" y="4801017"/>
            <a:ext cx="326799" cy="326799"/>
          </a:xfrm>
          <a:prstGeom prst="rect">
            <a:avLst/>
          </a:prstGeom>
        </p:spPr>
      </p:pic>
      <p:sp>
        <p:nvSpPr>
          <p:cNvPr id="6" name="Rectangle: Rounded Corners 5">
            <a:extLst>
              <a:ext uri="{FF2B5EF4-FFF2-40B4-BE49-F238E27FC236}">
                <a16:creationId xmlns:a16="http://schemas.microsoft.com/office/drawing/2014/main" id="{8A77EF77-69FB-4CEA-9CC4-397104ACA407}"/>
              </a:ext>
            </a:extLst>
          </p:cNvPr>
          <p:cNvSpPr/>
          <p:nvPr/>
        </p:nvSpPr>
        <p:spPr>
          <a:xfrm>
            <a:off x="464268" y="2571750"/>
            <a:ext cx="8265135" cy="255606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3" name="Rectangle 2">
            <a:extLst>
              <a:ext uri="{FF2B5EF4-FFF2-40B4-BE49-F238E27FC236}">
                <a16:creationId xmlns:a16="http://schemas.microsoft.com/office/drawing/2014/main" id="{D3216D67-861E-4B77-93C3-E287FCA322FB}"/>
              </a:ext>
            </a:extLst>
          </p:cNvPr>
          <p:cNvSpPr/>
          <p:nvPr/>
        </p:nvSpPr>
        <p:spPr>
          <a:xfrm>
            <a:off x="5559863" y="4447765"/>
            <a:ext cx="2255180" cy="25487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2" name="Tekstvak 37">
            <a:extLst>
              <a:ext uri="{FF2B5EF4-FFF2-40B4-BE49-F238E27FC236}">
                <a16:creationId xmlns:a16="http://schemas.microsoft.com/office/drawing/2014/main" id="{A6F6F2C9-D29D-410D-8420-695C19E6323A}"/>
              </a:ext>
            </a:extLst>
          </p:cNvPr>
          <p:cNvSpPr txBox="1"/>
          <p:nvPr/>
        </p:nvSpPr>
        <p:spPr>
          <a:xfrm>
            <a:off x="5621471" y="4493658"/>
            <a:ext cx="2186913" cy="219291"/>
          </a:xfrm>
          <a:prstGeom prst="rect">
            <a:avLst/>
          </a:prstGeom>
          <a:noFill/>
        </p:spPr>
        <p:txBody>
          <a:bodyPr wrap="square" lIns="0" rIns="0" rtlCol="0">
            <a:spAutoFit/>
          </a:bodyPr>
          <a:lstStyle/>
          <a:p>
            <a:pPr defTabSz="514337">
              <a:defRPr/>
            </a:pPr>
            <a:r>
              <a:rPr lang="es-ES" sz="825" b="1" kern="0" dirty="0">
                <a:solidFill>
                  <a:srgbClr val="124191"/>
                </a:solidFill>
                <a:latin typeface="Nokia Pure Text Light"/>
                <a:cs typeface="Arial"/>
              </a:rPr>
              <a:t>PROVEEDOR SOLUCIONES VERTICALES (VSP)</a:t>
            </a:r>
            <a:endParaRPr lang="en-GB" sz="825" b="1" kern="0" dirty="0">
              <a:solidFill>
                <a:srgbClr val="124191"/>
              </a:solidFill>
              <a:latin typeface="Nokia Pure Text Light"/>
              <a:cs typeface="Arial"/>
            </a:endParaRPr>
          </a:p>
        </p:txBody>
      </p:sp>
      <p:sp>
        <p:nvSpPr>
          <p:cNvPr id="114" name="Rectangle 113">
            <a:extLst>
              <a:ext uri="{FF2B5EF4-FFF2-40B4-BE49-F238E27FC236}">
                <a16:creationId xmlns:a16="http://schemas.microsoft.com/office/drawing/2014/main" id="{35DB3C22-2283-4149-8C30-E1D7766929C3}"/>
              </a:ext>
            </a:extLst>
          </p:cNvPr>
          <p:cNvSpPr/>
          <p:nvPr/>
        </p:nvSpPr>
        <p:spPr>
          <a:xfrm>
            <a:off x="1339636" y="4455732"/>
            <a:ext cx="2255180" cy="25487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115" name="Tekstvak 37">
            <a:extLst>
              <a:ext uri="{FF2B5EF4-FFF2-40B4-BE49-F238E27FC236}">
                <a16:creationId xmlns:a16="http://schemas.microsoft.com/office/drawing/2014/main" id="{48E60D84-5DC7-40F4-BC0C-70D2F92869DA}"/>
              </a:ext>
            </a:extLst>
          </p:cNvPr>
          <p:cNvSpPr txBox="1"/>
          <p:nvPr/>
        </p:nvSpPr>
        <p:spPr>
          <a:xfrm>
            <a:off x="1464191" y="4501483"/>
            <a:ext cx="2123966" cy="219291"/>
          </a:xfrm>
          <a:prstGeom prst="rect">
            <a:avLst/>
          </a:prstGeom>
          <a:noFill/>
        </p:spPr>
        <p:txBody>
          <a:bodyPr wrap="square" lIns="0" rIns="0" rtlCol="0">
            <a:spAutoFit/>
          </a:bodyPr>
          <a:lstStyle/>
          <a:p>
            <a:pPr defTabSz="514337">
              <a:defRPr/>
            </a:pPr>
            <a:r>
              <a:rPr lang="es-ES" sz="825" b="1" kern="0" dirty="0">
                <a:solidFill>
                  <a:srgbClr val="124191"/>
                </a:solidFill>
                <a:latin typeface="Nokia Pure Text Light"/>
                <a:cs typeface="Arial"/>
              </a:rPr>
              <a:t>OPERADOR DE COMUNICACIONES (CSP) </a:t>
            </a:r>
            <a:endParaRPr lang="en-GB" sz="825" b="1" kern="0" dirty="0">
              <a:solidFill>
                <a:srgbClr val="124191"/>
              </a:solidFill>
              <a:latin typeface="Nokia Pure Text Light"/>
              <a:cs typeface="Arial"/>
            </a:endParaRPr>
          </a:p>
        </p:txBody>
      </p:sp>
      <p:sp>
        <p:nvSpPr>
          <p:cNvPr id="111" name="Oval 110">
            <a:extLst>
              <a:ext uri="{FF2B5EF4-FFF2-40B4-BE49-F238E27FC236}">
                <a16:creationId xmlns:a16="http://schemas.microsoft.com/office/drawing/2014/main" id="{1F11BFF3-11EA-45CB-91E4-0DBCC0D06033}"/>
              </a:ext>
            </a:extLst>
          </p:cNvPr>
          <p:cNvSpPr/>
          <p:nvPr/>
        </p:nvSpPr>
        <p:spPr>
          <a:xfrm>
            <a:off x="3441835" y="2679762"/>
            <a:ext cx="2145330" cy="1478475"/>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3" name="Oval 112">
            <a:extLst>
              <a:ext uri="{FF2B5EF4-FFF2-40B4-BE49-F238E27FC236}">
                <a16:creationId xmlns:a16="http://schemas.microsoft.com/office/drawing/2014/main" id="{74566479-2A33-4CDF-9CE6-75A0F3DC1E72}"/>
              </a:ext>
            </a:extLst>
          </p:cNvPr>
          <p:cNvSpPr/>
          <p:nvPr/>
        </p:nvSpPr>
        <p:spPr>
          <a:xfrm>
            <a:off x="5345805" y="2936111"/>
            <a:ext cx="54006" cy="5529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6" name="Oval 115">
            <a:extLst>
              <a:ext uri="{FF2B5EF4-FFF2-40B4-BE49-F238E27FC236}">
                <a16:creationId xmlns:a16="http://schemas.microsoft.com/office/drawing/2014/main" id="{B323281F-B45B-40DB-B495-3A88ACAC38D5}"/>
              </a:ext>
            </a:extLst>
          </p:cNvPr>
          <p:cNvSpPr/>
          <p:nvPr/>
        </p:nvSpPr>
        <p:spPr>
          <a:xfrm>
            <a:off x="5503263" y="3151293"/>
            <a:ext cx="54006" cy="5529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7" name="Oval 116">
            <a:extLst>
              <a:ext uri="{FF2B5EF4-FFF2-40B4-BE49-F238E27FC236}">
                <a16:creationId xmlns:a16="http://schemas.microsoft.com/office/drawing/2014/main" id="{D1A8A499-BBA4-425A-88C4-FB5F0DF6C79C}"/>
              </a:ext>
            </a:extLst>
          </p:cNvPr>
          <p:cNvSpPr/>
          <p:nvPr/>
        </p:nvSpPr>
        <p:spPr>
          <a:xfrm>
            <a:off x="5560162" y="3365156"/>
            <a:ext cx="54006" cy="5529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8" name="Oval 117">
            <a:extLst>
              <a:ext uri="{FF2B5EF4-FFF2-40B4-BE49-F238E27FC236}">
                <a16:creationId xmlns:a16="http://schemas.microsoft.com/office/drawing/2014/main" id="{BC4DA8E8-EE6B-4994-8DEA-5948C57210ED}"/>
              </a:ext>
            </a:extLst>
          </p:cNvPr>
          <p:cNvSpPr/>
          <p:nvPr/>
        </p:nvSpPr>
        <p:spPr>
          <a:xfrm>
            <a:off x="3639254" y="2932210"/>
            <a:ext cx="54006" cy="5529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19" name="Oval 118">
            <a:extLst>
              <a:ext uri="{FF2B5EF4-FFF2-40B4-BE49-F238E27FC236}">
                <a16:creationId xmlns:a16="http://schemas.microsoft.com/office/drawing/2014/main" id="{9E5C2645-E54C-4A2B-B424-B94060F132F9}"/>
              </a:ext>
            </a:extLst>
          </p:cNvPr>
          <p:cNvSpPr/>
          <p:nvPr/>
        </p:nvSpPr>
        <p:spPr>
          <a:xfrm>
            <a:off x="3474220" y="3148925"/>
            <a:ext cx="54006" cy="5529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20" name="Oval 119">
            <a:extLst>
              <a:ext uri="{FF2B5EF4-FFF2-40B4-BE49-F238E27FC236}">
                <a16:creationId xmlns:a16="http://schemas.microsoft.com/office/drawing/2014/main" id="{8E3855D8-9CCA-46A6-B164-A3F8C4D46ABC}"/>
              </a:ext>
            </a:extLst>
          </p:cNvPr>
          <p:cNvSpPr/>
          <p:nvPr/>
        </p:nvSpPr>
        <p:spPr>
          <a:xfrm>
            <a:off x="3421231" y="3356659"/>
            <a:ext cx="54006" cy="55295"/>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22" name="Graphic 121">
            <a:extLst>
              <a:ext uri="{FF2B5EF4-FFF2-40B4-BE49-F238E27FC236}">
                <a16:creationId xmlns:a16="http://schemas.microsoft.com/office/drawing/2014/main" id="{DC72ACCE-DC8C-47B3-A136-AF20C46E1216}"/>
              </a:ext>
            </a:extLst>
          </p:cNvPr>
          <p:cNvPicPr>
            <a:picLocks noChangeAspect="1"/>
          </p:cNvPicPr>
          <p:nvPr/>
        </p:nvPicPr>
        <p:blipFill>
          <a:blip r:embed="rId32" cstate="email">
            <a:extLst>
              <a:ext uri="{28A0092B-C50C-407E-A947-70E740481C1C}">
                <a14:useLocalDpi xmlns:a14="http://schemas.microsoft.com/office/drawing/2010/main"/>
              </a:ext>
              <a:ext uri="{96DAC541-7B7A-43D3-8B79-37D633B846F1}">
                <asvg:svgBlip xmlns:asvg="http://schemas.microsoft.com/office/drawing/2016/SVG/main" r:embed="rId33"/>
              </a:ext>
            </a:extLst>
          </a:blip>
          <a:stretch>
            <a:fillRect/>
          </a:stretch>
        </p:blipFill>
        <p:spPr>
          <a:xfrm>
            <a:off x="3774340" y="2630078"/>
            <a:ext cx="1403882" cy="281821"/>
          </a:xfrm>
          <a:prstGeom prst="rect">
            <a:avLst/>
          </a:prstGeom>
        </p:spPr>
      </p:pic>
      <p:sp>
        <p:nvSpPr>
          <p:cNvPr id="123" name="Rectangle 122">
            <a:extLst>
              <a:ext uri="{FF2B5EF4-FFF2-40B4-BE49-F238E27FC236}">
                <a16:creationId xmlns:a16="http://schemas.microsoft.com/office/drawing/2014/main" id="{CF3F45D9-1C96-42B5-8D5F-1F22D82E301D}"/>
              </a:ext>
            </a:extLst>
          </p:cNvPr>
          <p:cNvSpPr/>
          <p:nvPr/>
        </p:nvSpPr>
        <p:spPr>
          <a:xfrm>
            <a:off x="3833812" y="2672474"/>
            <a:ext cx="1403882" cy="230832"/>
          </a:xfrm>
          <a:prstGeom prst="rect">
            <a:avLst/>
          </a:prstGeom>
        </p:spPr>
        <p:txBody>
          <a:bodyPr wrap="square">
            <a:spAutoFit/>
          </a:bodyPr>
          <a:lstStyle/>
          <a:p>
            <a:pPr defTabSz="342900"/>
            <a:r>
              <a:rPr lang="en-US" sz="900" b="1" dirty="0">
                <a:solidFill>
                  <a:srgbClr val="124191"/>
                </a:solidFill>
                <a:latin typeface="Nokia Pure Text" panose="020B0504040602060303" pitchFamily="34" charset="0"/>
                <a:ea typeface="Nokia Pure Text" panose="020B0504040602060303" pitchFamily="34" charset="0"/>
                <a:cs typeface="Nokia Pure Text" panose="020B0504040602060303" pitchFamily="34" charset="0"/>
              </a:rPr>
              <a:t>NOKIA WING + IMPACT</a:t>
            </a:r>
            <a:endParaRPr lang="en-US" sz="750" b="1" dirty="0">
              <a:solidFill>
                <a:srgbClr val="124191"/>
              </a:solidFill>
              <a:latin typeface="Nokia Pure Text" panose="020B0504040602060303" pitchFamily="34" charset="0"/>
              <a:ea typeface="Nokia Pure Text" panose="020B0504040602060303" pitchFamily="34" charset="0"/>
              <a:cs typeface="Nokia Pure Text" panose="020B0504040602060303" pitchFamily="34" charset="0"/>
            </a:endParaRPr>
          </a:p>
        </p:txBody>
      </p:sp>
      <p:sp>
        <p:nvSpPr>
          <p:cNvPr id="124" name="Tekstvak 37">
            <a:extLst>
              <a:ext uri="{FF2B5EF4-FFF2-40B4-BE49-F238E27FC236}">
                <a16:creationId xmlns:a16="http://schemas.microsoft.com/office/drawing/2014/main" id="{4BF57D82-6FEC-43D0-8095-FBA9FA459F5B}"/>
              </a:ext>
            </a:extLst>
          </p:cNvPr>
          <p:cNvSpPr txBox="1"/>
          <p:nvPr/>
        </p:nvSpPr>
        <p:spPr>
          <a:xfrm>
            <a:off x="5649332" y="3075990"/>
            <a:ext cx="2587706" cy="219291"/>
          </a:xfrm>
          <a:prstGeom prst="rect">
            <a:avLst/>
          </a:prstGeom>
          <a:noFill/>
        </p:spPr>
        <p:txBody>
          <a:bodyPr wrap="square" lIns="0" rIns="0" rtlCol="0">
            <a:spAutoFit/>
          </a:bodyPr>
          <a:lstStyle/>
          <a:p>
            <a:pPr defTabSz="514337">
              <a:defRPr/>
            </a:pPr>
            <a:r>
              <a:rPr lang="es-ES" sz="825" kern="0" dirty="0">
                <a:solidFill>
                  <a:srgbClr val="124191"/>
                </a:solidFill>
                <a:latin typeface="Nokia Pure Text Light"/>
                <a:cs typeface="Arial"/>
              </a:rPr>
              <a:t>Gestión de dispositivos/sensores y recogida de datos</a:t>
            </a:r>
            <a:endParaRPr lang="en-US" sz="825" kern="0" dirty="0">
              <a:solidFill>
                <a:srgbClr val="124191"/>
              </a:solidFill>
              <a:latin typeface="Nokia Pure Text Light"/>
              <a:cs typeface="Arial"/>
            </a:endParaRPr>
          </a:p>
        </p:txBody>
      </p:sp>
      <p:sp>
        <p:nvSpPr>
          <p:cNvPr id="125" name="Tekstvak 37">
            <a:extLst>
              <a:ext uri="{FF2B5EF4-FFF2-40B4-BE49-F238E27FC236}">
                <a16:creationId xmlns:a16="http://schemas.microsoft.com/office/drawing/2014/main" id="{6EE8EEC9-F316-40E2-9F18-8CD52ECE313F}"/>
              </a:ext>
            </a:extLst>
          </p:cNvPr>
          <p:cNvSpPr txBox="1"/>
          <p:nvPr/>
        </p:nvSpPr>
        <p:spPr>
          <a:xfrm>
            <a:off x="1536715" y="3283859"/>
            <a:ext cx="1835773" cy="219291"/>
          </a:xfrm>
          <a:prstGeom prst="rect">
            <a:avLst/>
          </a:prstGeom>
          <a:noFill/>
        </p:spPr>
        <p:txBody>
          <a:bodyPr wrap="square" lIns="0" rIns="0" rtlCol="0">
            <a:spAutoFit/>
          </a:bodyPr>
          <a:lstStyle/>
          <a:p>
            <a:pPr algn="r" defTabSz="514337">
              <a:defRPr/>
            </a:pPr>
            <a:r>
              <a:rPr lang="es-ES" sz="825" kern="0" dirty="0">
                <a:solidFill>
                  <a:srgbClr val="124191"/>
                </a:solidFill>
                <a:latin typeface="Nokia Pure Text Light"/>
                <a:cs typeface="Arial"/>
              </a:rPr>
              <a:t>Automatización y análisis de negocio</a:t>
            </a:r>
            <a:endParaRPr lang="en-US" sz="825" kern="0" dirty="0">
              <a:solidFill>
                <a:srgbClr val="124191"/>
              </a:solidFill>
              <a:latin typeface="Nokia Pure Text Light"/>
              <a:cs typeface="Arial"/>
            </a:endParaRPr>
          </a:p>
        </p:txBody>
      </p:sp>
    </p:spTree>
    <p:extLst>
      <p:ext uri="{BB962C8B-B14F-4D97-AF65-F5344CB8AC3E}">
        <p14:creationId xmlns:p14="http://schemas.microsoft.com/office/powerpoint/2010/main" val="3891100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0E008D-50F5-4F0B-AE6A-B038AA4B60E2}"/>
              </a:ext>
            </a:extLst>
          </p:cNvPr>
          <p:cNvSpPr>
            <a:spLocks noGrp="1"/>
          </p:cNvSpPr>
          <p:nvPr>
            <p:ph type="title"/>
          </p:nvPr>
        </p:nvSpPr>
        <p:spPr/>
        <p:txBody>
          <a:bodyPr/>
          <a:lstStyle/>
          <a:p>
            <a:r>
              <a:rPr lang="en-US" dirty="0"/>
              <a:t>Nokia WING </a:t>
            </a:r>
            <a:r>
              <a:rPr lang="en-US" dirty="0" err="1"/>
              <a:t>Soluciones</a:t>
            </a:r>
            <a:r>
              <a:rPr lang="en-US" dirty="0"/>
              <a:t> </a:t>
            </a:r>
            <a:r>
              <a:rPr lang="en-US" dirty="0" err="1"/>
              <a:t>Verticales</a:t>
            </a:r>
            <a:endParaRPr lang="en-US" dirty="0"/>
          </a:p>
        </p:txBody>
      </p:sp>
      <p:sp>
        <p:nvSpPr>
          <p:cNvPr id="5" name="Text Placeholder 4">
            <a:extLst>
              <a:ext uri="{FF2B5EF4-FFF2-40B4-BE49-F238E27FC236}">
                <a16:creationId xmlns:a16="http://schemas.microsoft.com/office/drawing/2014/main" id="{07E8164F-D13D-4967-934C-BBD017811488}"/>
              </a:ext>
            </a:extLst>
          </p:cNvPr>
          <p:cNvSpPr>
            <a:spLocks noGrp="1"/>
          </p:cNvSpPr>
          <p:nvPr>
            <p:ph type="body" sz="quarter" idx="10"/>
          </p:nvPr>
        </p:nvSpPr>
        <p:spPr/>
        <p:txBody>
          <a:bodyPr/>
          <a:lstStyle/>
          <a:p>
            <a:r>
              <a:rPr lang="en-US" dirty="0" err="1"/>
              <a:t>Soluciones</a:t>
            </a:r>
            <a:r>
              <a:rPr lang="en-US" dirty="0"/>
              <a:t> </a:t>
            </a:r>
            <a:r>
              <a:rPr lang="en-US" dirty="0" err="1"/>
              <a:t>extremo</a:t>
            </a:r>
            <a:r>
              <a:rPr lang="en-US" dirty="0"/>
              <a:t> a </a:t>
            </a:r>
            <a:r>
              <a:rPr lang="en-US" dirty="0" err="1"/>
              <a:t>extremo</a:t>
            </a:r>
            <a:r>
              <a:rPr lang="en-US" dirty="0"/>
              <a:t> para </a:t>
            </a:r>
            <a:r>
              <a:rPr lang="en-US" dirty="0" err="1"/>
              <a:t>generar</a:t>
            </a:r>
            <a:r>
              <a:rPr lang="en-US" dirty="0"/>
              <a:t> </a:t>
            </a:r>
            <a:r>
              <a:rPr lang="en-US" dirty="0" err="1"/>
              <a:t>nuevos</a:t>
            </a:r>
            <a:r>
              <a:rPr lang="en-US" dirty="0"/>
              <a:t> </a:t>
            </a:r>
            <a:r>
              <a:rPr lang="en-US" dirty="0" err="1"/>
              <a:t>ingresos</a:t>
            </a:r>
            <a:r>
              <a:rPr lang="en-US" dirty="0"/>
              <a:t> IoT</a:t>
            </a:r>
          </a:p>
        </p:txBody>
      </p:sp>
      <p:pic>
        <p:nvPicPr>
          <p:cNvPr id="9" name="Picture 8">
            <a:extLst>
              <a:ext uri="{FF2B5EF4-FFF2-40B4-BE49-F238E27FC236}">
                <a16:creationId xmlns:a16="http://schemas.microsoft.com/office/drawing/2014/main" id="{89AAB78B-F0DC-4C91-8B7B-EE56A1F838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9624" y="1118012"/>
            <a:ext cx="2744968" cy="1544045"/>
          </a:xfrm>
          <a:prstGeom prst="rect">
            <a:avLst/>
          </a:prstGeom>
        </p:spPr>
      </p:pic>
      <p:pic>
        <p:nvPicPr>
          <p:cNvPr id="15" name="Picture 14">
            <a:extLst>
              <a:ext uri="{FF2B5EF4-FFF2-40B4-BE49-F238E27FC236}">
                <a16:creationId xmlns:a16="http://schemas.microsoft.com/office/drawing/2014/main" id="{1E77E173-9A4D-4912-A51D-CF2B8B51230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365380" y="1118011"/>
            <a:ext cx="2744968" cy="1544045"/>
          </a:xfrm>
          <a:prstGeom prst="rect">
            <a:avLst/>
          </a:prstGeom>
        </p:spPr>
      </p:pic>
      <p:pic>
        <p:nvPicPr>
          <p:cNvPr id="16" name="Picture 15">
            <a:extLst>
              <a:ext uri="{FF2B5EF4-FFF2-40B4-BE49-F238E27FC236}">
                <a16:creationId xmlns:a16="http://schemas.microsoft.com/office/drawing/2014/main" id="{CA1A5F65-5E27-4180-9EBD-0743BFBE5268}"/>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34000"/>
                    </a14:imgEffect>
                  </a14:imgLayer>
                </a14:imgProps>
              </a:ext>
              <a:ext uri="{28A0092B-C50C-407E-A947-70E740481C1C}">
                <a14:useLocalDpi xmlns:a14="http://schemas.microsoft.com/office/drawing/2010/main"/>
              </a:ext>
            </a:extLst>
          </a:blip>
          <a:stretch>
            <a:fillRect/>
          </a:stretch>
        </p:blipFill>
        <p:spPr>
          <a:xfrm>
            <a:off x="499254" y="2775779"/>
            <a:ext cx="2744968" cy="1544045"/>
          </a:xfrm>
          <a:prstGeom prst="rect">
            <a:avLst/>
          </a:prstGeom>
        </p:spPr>
      </p:pic>
      <p:sp>
        <p:nvSpPr>
          <p:cNvPr id="11" name="Rectangle 10">
            <a:extLst>
              <a:ext uri="{FF2B5EF4-FFF2-40B4-BE49-F238E27FC236}">
                <a16:creationId xmlns:a16="http://schemas.microsoft.com/office/drawing/2014/main" id="{E8377C27-D671-4273-BB51-B549ACFDE8E2}"/>
              </a:ext>
            </a:extLst>
          </p:cNvPr>
          <p:cNvSpPr/>
          <p:nvPr/>
        </p:nvSpPr>
        <p:spPr>
          <a:xfrm>
            <a:off x="329291" y="1049029"/>
            <a:ext cx="2744967" cy="879845"/>
          </a:xfrm>
          <a:prstGeom prst="rect">
            <a:avLst/>
          </a:prstGeom>
          <a:solidFill>
            <a:schemeClr val="bg1">
              <a:alpha val="77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fontAlgn="auto">
              <a:spcBef>
                <a:spcPts val="0"/>
              </a:spcBef>
              <a:spcAft>
                <a:spcPts val="0"/>
              </a:spcAft>
            </a:pPr>
            <a:r>
              <a:rPr lang="es-ES" sz="1100" b="1" dirty="0">
                <a:solidFill>
                  <a:schemeClr val="tx1"/>
                </a:solidFill>
              </a:rPr>
              <a:t>Agricultura inteligente as </a:t>
            </a:r>
            <a:r>
              <a:rPr lang="en-US" sz="1100" b="1" dirty="0">
                <a:solidFill>
                  <a:schemeClr val="tx1"/>
                </a:solidFill>
              </a:rPr>
              <a:t>a Service</a:t>
            </a:r>
          </a:p>
          <a:p>
            <a:pPr algn="ctr" fontAlgn="auto">
              <a:spcBef>
                <a:spcPts val="0"/>
              </a:spcBef>
              <a:spcAft>
                <a:spcPts val="0"/>
              </a:spcAft>
            </a:pPr>
            <a:r>
              <a:rPr lang="es-ES" sz="1000" dirty="0">
                <a:solidFill>
                  <a:schemeClr val="tx1"/>
                </a:solidFill>
              </a:rPr>
              <a:t>Acceso asequible por suscripción a datos regionales sobre el clima, el suelo y las plagas para reducir los costos y mitigar los riesgos</a:t>
            </a:r>
            <a:endParaRPr lang="en-US" sz="1000" dirty="0">
              <a:solidFill>
                <a:schemeClr val="tx1"/>
              </a:solidFill>
            </a:endParaRPr>
          </a:p>
        </p:txBody>
      </p:sp>
      <p:sp>
        <p:nvSpPr>
          <p:cNvPr id="17" name="Rectangle 16">
            <a:extLst>
              <a:ext uri="{FF2B5EF4-FFF2-40B4-BE49-F238E27FC236}">
                <a16:creationId xmlns:a16="http://schemas.microsoft.com/office/drawing/2014/main" id="{DF2F9652-FE77-4927-BE74-7EB56AEBB070}"/>
              </a:ext>
            </a:extLst>
          </p:cNvPr>
          <p:cNvSpPr/>
          <p:nvPr/>
        </p:nvSpPr>
        <p:spPr>
          <a:xfrm>
            <a:off x="3535714" y="1049029"/>
            <a:ext cx="2744967" cy="879845"/>
          </a:xfrm>
          <a:prstGeom prst="rect">
            <a:avLst/>
          </a:prstGeom>
          <a:solidFill>
            <a:schemeClr val="bg1">
              <a:alpha val="65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fontAlgn="auto">
              <a:spcBef>
                <a:spcPts val="0"/>
              </a:spcBef>
              <a:spcAft>
                <a:spcPts val="0"/>
              </a:spcAft>
            </a:pPr>
            <a:r>
              <a:rPr lang="en-US" sz="1100" b="1" dirty="0" err="1">
                <a:solidFill>
                  <a:schemeClr val="tx1"/>
                </a:solidFill>
              </a:rPr>
              <a:t>Gestión</a:t>
            </a:r>
            <a:r>
              <a:rPr lang="en-US" sz="1100" b="1" dirty="0">
                <a:solidFill>
                  <a:schemeClr val="tx1"/>
                </a:solidFill>
              </a:rPr>
              <a:t> Ganado as a Service</a:t>
            </a:r>
          </a:p>
          <a:p>
            <a:pPr algn="ctr" fontAlgn="auto">
              <a:spcBef>
                <a:spcPts val="0"/>
              </a:spcBef>
              <a:spcAft>
                <a:spcPts val="0"/>
              </a:spcAft>
            </a:pPr>
            <a:r>
              <a:rPr lang="es-ES" sz="1000" dirty="0">
                <a:solidFill>
                  <a:schemeClr val="tx1"/>
                </a:solidFill>
              </a:rPr>
              <a:t>Ubicación inteligente del ganado y gestión sanitaria durante la gestación o en caso de enfermedad o lesión</a:t>
            </a:r>
            <a:endParaRPr lang="en-US" sz="1100" dirty="0">
              <a:solidFill>
                <a:schemeClr val="tx1"/>
              </a:solidFill>
            </a:endParaRPr>
          </a:p>
        </p:txBody>
      </p:sp>
      <p:sp>
        <p:nvSpPr>
          <p:cNvPr id="19" name="Rectangle 18">
            <a:extLst>
              <a:ext uri="{FF2B5EF4-FFF2-40B4-BE49-F238E27FC236}">
                <a16:creationId xmlns:a16="http://schemas.microsoft.com/office/drawing/2014/main" id="{767129D1-5831-4130-9C6F-7F13DB55DBFF}"/>
              </a:ext>
            </a:extLst>
          </p:cNvPr>
          <p:cNvSpPr/>
          <p:nvPr/>
        </p:nvSpPr>
        <p:spPr>
          <a:xfrm>
            <a:off x="329291" y="2714560"/>
            <a:ext cx="2744967" cy="879845"/>
          </a:xfrm>
          <a:prstGeom prst="rect">
            <a:avLst/>
          </a:prstGeom>
          <a:solidFill>
            <a:schemeClr val="bg1">
              <a:alpha val="78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fontAlgn="auto">
              <a:spcBef>
                <a:spcPts val="0"/>
              </a:spcBef>
              <a:spcAft>
                <a:spcPts val="0"/>
              </a:spcAft>
            </a:pPr>
            <a:r>
              <a:rPr lang="es-ES" sz="1100" b="1" dirty="0">
                <a:solidFill>
                  <a:schemeClr val="tx1"/>
                </a:solidFill>
              </a:rPr>
              <a:t>Gestión de activos </a:t>
            </a:r>
            <a:r>
              <a:rPr lang="en-US" sz="1100" b="1" dirty="0">
                <a:solidFill>
                  <a:schemeClr val="tx1"/>
                </a:solidFill>
              </a:rPr>
              <a:t>as a Service</a:t>
            </a:r>
          </a:p>
          <a:p>
            <a:pPr algn="ctr" fontAlgn="auto">
              <a:spcBef>
                <a:spcPts val="0"/>
              </a:spcBef>
              <a:spcAft>
                <a:spcPts val="0"/>
              </a:spcAft>
            </a:pPr>
            <a:r>
              <a:rPr lang="es-ES" sz="1000" dirty="0">
                <a:solidFill>
                  <a:schemeClr val="tx1"/>
                </a:solidFill>
              </a:rPr>
              <a:t>Simplificar la conectividad y la gestión para una variedad de bienes conectados, tanto industriales como de consumo</a:t>
            </a:r>
            <a:endParaRPr lang="en-US" sz="1000" dirty="0">
              <a:solidFill>
                <a:schemeClr val="tx1"/>
              </a:solidFill>
            </a:endParaRPr>
          </a:p>
        </p:txBody>
      </p:sp>
      <p:sp>
        <p:nvSpPr>
          <p:cNvPr id="12" name="Rectangle 30">
            <a:extLst>
              <a:ext uri="{FF2B5EF4-FFF2-40B4-BE49-F238E27FC236}">
                <a16:creationId xmlns:a16="http://schemas.microsoft.com/office/drawing/2014/main" id="{C0E4C563-E80B-4B4D-AF3D-437C1A18EEEE}"/>
              </a:ext>
            </a:extLst>
          </p:cNvPr>
          <p:cNvSpPr/>
          <p:nvPr/>
        </p:nvSpPr>
        <p:spPr>
          <a:xfrm>
            <a:off x="6690468" y="1196866"/>
            <a:ext cx="2060769" cy="5400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bIns="90000"/>
          <a:lstStyle/>
          <a:p>
            <a:pPr lvl="0">
              <a:lnSpc>
                <a:spcPct val="90000"/>
              </a:lnSpc>
              <a:spcAft>
                <a:spcPts val="600"/>
              </a:spcAft>
              <a:defRPr/>
            </a:pPr>
            <a:r>
              <a:rPr lang="en-GB" sz="1200" b="1" dirty="0" err="1">
                <a:solidFill>
                  <a:srgbClr val="001135"/>
                </a:solidFill>
                <a:cs typeface="Arial" panose="020B0604020202020204" pitchFamily="34" charset="0"/>
              </a:rPr>
              <a:t>Soluciones</a:t>
            </a:r>
            <a:r>
              <a:rPr lang="en-GB" sz="1200" b="1" dirty="0">
                <a:solidFill>
                  <a:srgbClr val="001135"/>
                </a:solidFill>
                <a:cs typeface="Arial" panose="020B0604020202020204" pitchFamily="34" charset="0"/>
              </a:rPr>
              <a:t> </a:t>
            </a:r>
            <a:r>
              <a:rPr lang="en-GB" sz="1200" b="1" dirty="0" err="1">
                <a:solidFill>
                  <a:srgbClr val="001135"/>
                </a:solidFill>
                <a:cs typeface="Arial" panose="020B0604020202020204" pitchFamily="34" charset="0"/>
              </a:rPr>
              <a:t>extremo</a:t>
            </a:r>
            <a:r>
              <a:rPr lang="en-GB" sz="1200" b="1" dirty="0">
                <a:solidFill>
                  <a:srgbClr val="001135"/>
                </a:solidFill>
                <a:cs typeface="Arial" panose="020B0604020202020204" pitchFamily="34" charset="0"/>
              </a:rPr>
              <a:t> a </a:t>
            </a:r>
            <a:r>
              <a:rPr lang="en-GB" sz="1200" b="1" dirty="0" err="1">
                <a:solidFill>
                  <a:srgbClr val="001135"/>
                </a:solidFill>
                <a:cs typeface="Arial" panose="020B0604020202020204" pitchFamily="34" charset="0"/>
              </a:rPr>
              <a:t>extremo</a:t>
            </a:r>
            <a:endParaRPr lang="hu-HU" sz="1200" b="1" dirty="0">
              <a:solidFill>
                <a:srgbClr val="001135"/>
              </a:solidFill>
              <a:cs typeface="Arial" panose="020B0604020202020204" pitchFamily="34" charset="0"/>
            </a:endParaRPr>
          </a:p>
          <a:p>
            <a:pPr lvl="0">
              <a:lnSpc>
                <a:spcPct val="90000"/>
              </a:lnSpc>
              <a:spcAft>
                <a:spcPts val="600"/>
              </a:spcAft>
              <a:defRPr/>
            </a:pPr>
            <a:r>
              <a:rPr lang="es-ES" sz="1200" dirty="0">
                <a:solidFill>
                  <a:srgbClr val="001135"/>
                </a:solidFill>
                <a:cs typeface="Arial" panose="020B0604020202020204" pitchFamily="34" charset="0"/>
              </a:rPr>
              <a:t>para verticales específicos, incluyendo sensores / dispositivos, aplicaciones y modelos de suscripción</a:t>
            </a:r>
            <a:endParaRPr lang="en-US" sz="1200" dirty="0">
              <a:solidFill>
                <a:srgbClr val="001135"/>
              </a:solidFill>
              <a:cs typeface="Arial" panose="020B0604020202020204" pitchFamily="34" charset="0"/>
            </a:endParaRPr>
          </a:p>
        </p:txBody>
      </p:sp>
      <p:cxnSp>
        <p:nvCxnSpPr>
          <p:cNvPr id="13" name="Straight Connector 42">
            <a:extLst>
              <a:ext uri="{FF2B5EF4-FFF2-40B4-BE49-F238E27FC236}">
                <a16:creationId xmlns:a16="http://schemas.microsoft.com/office/drawing/2014/main" id="{956CFAC0-83DB-4E20-92D1-6C295797D886}"/>
              </a:ext>
            </a:extLst>
          </p:cNvPr>
          <p:cNvCxnSpPr>
            <a:cxnSpLocks/>
          </p:cNvCxnSpPr>
          <p:nvPr/>
        </p:nvCxnSpPr>
        <p:spPr>
          <a:xfrm flipH="1">
            <a:off x="6799146" y="2433101"/>
            <a:ext cx="1962000" cy="0"/>
          </a:xfrm>
          <a:prstGeom prst="line">
            <a:avLst/>
          </a:prstGeom>
          <a:noFill/>
          <a:ln w="12700" cmpd="sng">
            <a:solidFill>
              <a:schemeClr val="accent2"/>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Rectangle 1">
            <a:extLst>
              <a:ext uri="{FF2B5EF4-FFF2-40B4-BE49-F238E27FC236}">
                <a16:creationId xmlns:a16="http://schemas.microsoft.com/office/drawing/2014/main" id="{FD38EFE0-05FA-4BFA-ADF9-B178628C8861}"/>
              </a:ext>
            </a:extLst>
          </p:cNvPr>
          <p:cNvSpPr/>
          <p:nvPr/>
        </p:nvSpPr>
        <p:spPr>
          <a:xfrm>
            <a:off x="6690469" y="2512136"/>
            <a:ext cx="1962001" cy="834780"/>
          </a:xfrm>
          <a:prstGeom prst="rect">
            <a:avLst/>
          </a:prstGeom>
        </p:spPr>
        <p:txBody>
          <a:bodyPr wrap="square">
            <a:spAutoFit/>
          </a:bodyPr>
          <a:lstStyle/>
          <a:p>
            <a:pPr>
              <a:lnSpc>
                <a:spcPct val="90000"/>
              </a:lnSpc>
              <a:spcAft>
                <a:spcPts val="600"/>
              </a:spcAft>
              <a:defRPr/>
            </a:pPr>
            <a:r>
              <a:rPr lang="en-US" sz="1200" b="1" dirty="0">
                <a:solidFill>
                  <a:srgbClr val="001135"/>
                </a:solidFill>
                <a:cs typeface="Arial" panose="020B0604020202020204" pitchFamily="34" charset="0"/>
              </a:rPr>
              <a:t>Best-in-class partners</a:t>
            </a:r>
            <a:endParaRPr lang="hu-HU" sz="1200" b="1" dirty="0">
              <a:solidFill>
                <a:srgbClr val="001135"/>
              </a:solidFill>
              <a:cs typeface="Arial" panose="020B0604020202020204" pitchFamily="34" charset="0"/>
            </a:endParaRPr>
          </a:p>
          <a:p>
            <a:pPr lvl="0">
              <a:lnSpc>
                <a:spcPct val="90000"/>
              </a:lnSpc>
              <a:spcAft>
                <a:spcPts val="600"/>
              </a:spcAft>
              <a:defRPr/>
            </a:pPr>
            <a:r>
              <a:rPr lang="en-US" sz="1200" dirty="0">
                <a:solidFill>
                  <a:srgbClr val="001135"/>
                </a:solidFill>
                <a:cs typeface="Arial" panose="020B0604020202020204" pitchFamily="34" charset="0"/>
              </a:rPr>
              <a:t>Con </a:t>
            </a:r>
            <a:r>
              <a:rPr lang="en-US" sz="1200" dirty="0" err="1">
                <a:solidFill>
                  <a:srgbClr val="001135"/>
                </a:solidFill>
                <a:cs typeface="Arial" panose="020B0604020202020204" pitchFamily="34" charset="0"/>
              </a:rPr>
              <a:t>dispositivos</a:t>
            </a:r>
            <a:r>
              <a:rPr lang="en-US" sz="1200" dirty="0">
                <a:solidFill>
                  <a:srgbClr val="001135"/>
                </a:solidFill>
                <a:cs typeface="Arial" panose="020B0604020202020204" pitchFamily="34" charset="0"/>
              </a:rPr>
              <a:t> y </a:t>
            </a:r>
            <a:r>
              <a:rPr lang="en-US" sz="1200" dirty="0" err="1">
                <a:solidFill>
                  <a:srgbClr val="001135"/>
                </a:solidFill>
                <a:cs typeface="Arial" panose="020B0604020202020204" pitchFamily="34" charset="0"/>
              </a:rPr>
              <a:t>aplicaciones</a:t>
            </a:r>
            <a:r>
              <a:rPr lang="en-US" sz="1200" dirty="0">
                <a:solidFill>
                  <a:srgbClr val="001135"/>
                </a:solidFill>
                <a:cs typeface="Arial" panose="020B0604020202020204" pitchFamily="34" charset="0"/>
              </a:rPr>
              <a:t> pre-</a:t>
            </a:r>
            <a:r>
              <a:rPr lang="en-US" sz="1200" dirty="0" err="1">
                <a:solidFill>
                  <a:srgbClr val="001135"/>
                </a:solidFill>
                <a:cs typeface="Arial" panose="020B0604020202020204" pitchFamily="34" charset="0"/>
              </a:rPr>
              <a:t>integradas</a:t>
            </a:r>
            <a:endParaRPr lang="en-US" sz="1200" dirty="0">
              <a:solidFill>
                <a:srgbClr val="001135"/>
              </a:solidFill>
              <a:cs typeface="Arial" panose="020B0604020202020204" pitchFamily="34" charset="0"/>
            </a:endParaRPr>
          </a:p>
        </p:txBody>
      </p:sp>
      <p:sp>
        <p:nvSpPr>
          <p:cNvPr id="20" name="Rectangle 19">
            <a:extLst>
              <a:ext uri="{FF2B5EF4-FFF2-40B4-BE49-F238E27FC236}">
                <a16:creationId xmlns:a16="http://schemas.microsoft.com/office/drawing/2014/main" id="{89852E4A-02A5-405A-A476-9316A080BF93}"/>
              </a:ext>
            </a:extLst>
          </p:cNvPr>
          <p:cNvSpPr/>
          <p:nvPr/>
        </p:nvSpPr>
        <p:spPr>
          <a:xfrm>
            <a:off x="6690469" y="3550383"/>
            <a:ext cx="1962001" cy="668581"/>
          </a:xfrm>
          <a:prstGeom prst="rect">
            <a:avLst/>
          </a:prstGeom>
        </p:spPr>
        <p:txBody>
          <a:bodyPr wrap="square">
            <a:spAutoFit/>
          </a:bodyPr>
          <a:lstStyle/>
          <a:p>
            <a:pPr lvl="0">
              <a:lnSpc>
                <a:spcPct val="90000"/>
              </a:lnSpc>
              <a:spcAft>
                <a:spcPts val="600"/>
              </a:spcAft>
              <a:defRPr/>
            </a:pPr>
            <a:r>
              <a:rPr lang="en-US" sz="1200" b="1" dirty="0" err="1">
                <a:solidFill>
                  <a:srgbClr val="001135"/>
                </a:solidFill>
                <a:cs typeface="Arial" panose="020B0604020202020204" pitchFamily="34" charset="0"/>
              </a:rPr>
              <a:t>Único</a:t>
            </a:r>
            <a:r>
              <a:rPr lang="en-US" sz="1200" b="1" dirty="0">
                <a:solidFill>
                  <a:srgbClr val="001135"/>
                </a:solidFill>
                <a:cs typeface="Arial" panose="020B0604020202020204" pitchFamily="34" charset="0"/>
              </a:rPr>
              <a:t> punto </a:t>
            </a:r>
            <a:r>
              <a:rPr lang="en-US" sz="1200" b="1" dirty="0" err="1">
                <a:solidFill>
                  <a:srgbClr val="001135"/>
                </a:solidFill>
                <a:cs typeface="Arial" panose="020B0604020202020204" pitchFamily="34" charset="0"/>
              </a:rPr>
              <a:t>contacto</a:t>
            </a:r>
            <a:r>
              <a:rPr lang="en-US" sz="1200" b="1" dirty="0">
                <a:solidFill>
                  <a:srgbClr val="001135"/>
                </a:solidFill>
                <a:cs typeface="Arial" panose="020B0604020202020204" pitchFamily="34" charset="0"/>
              </a:rPr>
              <a:t> </a:t>
            </a:r>
            <a:endParaRPr lang="hu-HU" sz="1200" b="1" dirty="0">
              <a:solidFill>
                <a:srgbClr val="001135"/>
              </a:solidFill>
              <a:cs typeface="Arial" panose="020B0604020202020204" pitchFamily="34" charset="0"/>
            </a:endParaRPr>
          </a:p>
          <a:p>
            <a:pPr lvl="0">
              <a:lnSpc>
                <a:spcPct val="90000"/>
              </a:lnSpc>
              <a:spcAft>
                <a:spcPts val="600"/>
              </a:spcAft>
              <a:defRPr/>
            </a:pPr>
            <a:r>
              <a:rPr lang="en-US" sz="1200" dirty="0">
                <a:solidFill>
                  <a:srgbClr val="001135"/>
                </a:solidFill>
                <a:cs typeface="Arial" panose="020B0604020202020204" pitchFamily="34" charset="0"/>
              </a:rPr>
              <a:t>Para </a:t>
            </a:r>
            <a:r>
              <a:rPr lang="en-US" sz="1200" dirty="0" err="1">
                <a:solidFill>
                  <a:srgbClr val="001135"/>
                </a:solidFill>
                <a:cs typeface="Arial" panose="020B0604020202020204" pitchFamily="34" charset="0"/>
              </a:rPr>
              <a:t>venta</a:t>
            </a:r>
            <a:r>
              <a:rPr lang="en-US" sz="1200" dirty="0">
                <a:solidFill>
                  <a:srgbClr val="001135"/>
                </a:solidFill>
                <a:cs typeface="Arial" panose="020B0604020202020204" pitchFamily="34" charset="0"/>
              </a:rPr>
              <a:t>, </a:t>
            </a:r>
            <a:r>
              <a:rPr lang="en-US" sz="1200" dirty="0" err="1">
                <a:solidFill>
                  <a:srgbClr val="001135"/>
                </a:solidFill>
                <a:cs typeface="Arial" panose="020B0604020202020204" pitchFamily="34" charset="0"/>
              </a:rPr>
              <a:t>operación</a:t>
            </a:r>
            <a:r>
              <a:rPr lang="en-US" sz="1200" dirty="0">
                <a:solidFill>
                  <a:srgbClr val="001135"/>
                </a:solidFill>
                <a:cs typeface="Arial" panose="020B0604020202020204" pitchFamily="34" charset="0"/>
              </a:rPr>
              <a:t>  y </a:t>
            </a:r>
            <a:r>
              <a:rPr lang="en-US" sz="1200" dirty="0" err="1">
                <a:solidFill>
                  <a:srgbClr val="001135"/>
                </a:solidFill>
                <a:cs typeface="Arial" panose="020B0604020202020204" pitchFamily="34" charset="0"/>
              </a:rPr>
              <a:t>mantenimiento</a:t>
            </a:r>
            <a:endParaRPr lang="en-US" sz="1200" dirty="0">
              <a:solidFill>
                <a:srgbClr val="001135"/>
              </a:solidFill>
              <a:cs typeface="Arial" panose="020B0604020202020204" pitchFamily="34" charset="0"/>
            </a:endParaRPr>
          </a:p>
        </p:txBody>
      </p:sp>
      <p:cxnSp>
        <p:nvCxnSpPr>
          <p:cNvPr id="22" name="Straight Connector 42">
            <a:extLst>
              <a:ext uri="{FF2B5EF4-FFF2-40B4-BE49-F238E27FC236}">
                <a16:creationId xmlns:a16="http://schemas.microsoft.com/office/drawing/2014/main" id="{F0D96C46-CEF5-4AA5-A9A3-6507D88DAD0D}"/>
              </a:ext>
            </a:extLst>
          </p:cNvPr>
          <p:cNvCxnSpPr>
            <a:cxnSpLocks/>
          </p:cNvCxnSpPr>
          <p:nvPr/>
        </p:nvCxnSpPr>
        <p:spPr>
          <a:xfrm flipH="1">
            <a:off x="6799146" y="3453637"/>
            <a:ext cx="1962000" cy="0"/>
          </a:xfrm>
          <a:prstGeom prst="line">
            <a:avLst/>
          </a:prstGeom>
          <a:noFill/>
          <a:ln w="12700" cmpd="sng">
            <a:solidFill>
              <a:schemeClr val="accent2"/>
            </a:solidFill>
            <a:prstDash val="solid"/>
          </a:ln>
          <a:effectLst/>
        </p:spPr>
        <p:style>
          <a:lnRef idx="2">
            <a:schemeClr val="accent1"/>
          </a:lnRef>
          <a:fillRef idx="0">
            <a:schemeClr val="accent1"/>
          </a:fillRef>
          <a:effectRef idx="1">
            <a:schemeClr val="accent1"/>
          </a:effectRef>
          <a:fontRef idx="minor">
            <a:schemeClr val="tx1"/>
          </a:fontRef>
        </p:style>
      </p:cxnSp>
      <p:sp>
        <p:nvSpPr>
          <p:cNvPr id="23" name="Rectangle 30">
            <a:extLst>
              <a:ext uri="{FF2B5EF4-FFF2-40B4-BE49-F238E27FC236}">
                <a16:creationId xmlns:a16="http://schemas.microsoft.com/office/drawing/2014/main" id="{3A0016BB-049B-42C6-A159-0F4C4C3D8157}"/>
              </a:ext>
            </a:extLst>
          </p:cNvPr>
          <p:cNvSpPr/>
          <p:nvPr/>
        </p:nvSpPr>
        <p:spPr>
          <a:xfrm>
            <a:off x="479793" y="4397561"/>
            <a:ext cx="1250551" cy="309600"/>
          </a:xfrm>
          <a:prstGeom prst="homePlate">
            <a:avLst/>
          </a:prstGeom>
          <a:solidFill>
            <a:schemeClr val="tx1">
              <a:alpha val="26000"/>
            </a:schemeClr>
          </a:solid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tIns="90000" bIns="90000" anchor="ctr"/>
          <a:lstStyle/>
          <a:p>
            <a:pPr algn="ctr">
              <a:lnSpc>
                <a:spcPct val="90000"/>
              </a:lnSpc>
              <a:spcAft>
                <a:spcPts val="600"/>
              </a:spcAft>
              <a:defRPr/>
            </a:pPr>
            <a:r>
              <a:rPr lang="en-US" sz="975" b="1" dirty="0">
                <a:solidFill>
                  <a:srgbClr val="001135"/>
                </a:solidFill>
                <a:cs typeface="Arial" panose="020B0604020202020204" pitchFamily="34" charset="0"/>
              </a:rPr>
              <a:t>Hardware / </a:t>
            </a:r>
            <a:r>
              <a:rPr lang="en-US" sz="975" b="1" dirty="0" err="1">
                <a:solidFill>
                  <a:srgbClr val="001135"/>
                </a:solidFill>
                <a:cs typeface="Arial" panose="020B0604020202020204" pitchFamily="34" charset="0"/>
              </a:rPr>
              <a:t>sensores</a:t>
            </a:r>
            <a:endParaRPr lang="en-US" sz="975" b="1" dirty="0">
              <a:solidFill>
                <a:srgbClr val="001135"/>
              </a:solidFill>
              <a:cs typeface="Arial" panose="020B0604020202020204" pitchFamily="34" charset="0"/>
            </a:endParaRPr>
          </a:p>
        </p:txBody>
      </p:sp>
      <p:sp>
        <p:nvSpPr>
          <p:cNvPr id="24" name="Rectangle 30">
            <a:extLst>
              <a:ext uri="{FF2B5EF4-FFF2-40B4-BE49-F238E27FC236}">
                <a16:creationId xmlns:a16="http://schemas.microsoft.com/office/drawing/2014/main" id="{4BE6E70F-652C-4FBD-B710-7AE8EB47B776}"/>
              </a:ext>
            </a:extLst>
          </p:cNvPr>
          <p:cNvSpPr/>
          <p:nvPr/>
        </p:nvSpPr>
        <p:spPr>
          <a:xfrm>
            <a:off x="1619024" y="4397561"/>
            <a:ext cx="1250551" cy="309600"/>
          </a:xfrm>
          <a:prstGeom prst="chevron">
            <a:avLst/>
          </a:prstGeom>
          <a:solidFill>
            <a:schemeClr val="tx1">
              <a:alpha val="26000"/>
            </a:schemeClr>
          </a:solid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tIns="90000" bIns="90000" anchor="ctr"/>
          <a:lstStyle/>
          <a:p>
            <a:pPr algn="ctr">
              <a:lnSpc>
                <a:spcPct val="90000"/>
              </a:lnSpc>
              <a:spcAft>
                <a:spcPts val="600"/>
              </a:spcAft>
              <a:defRPr/>
            </a:pPr>
            <a:r>
              <a:rPr lang="en-US" sz="975" b="1" dirty="0">
                <a:solidFill>
                  <a:srgbClr val="001135"/>
                </a:solidFill>
                <a:cs typeface="Arial" panose="020B0604020202020204" pitchFamily="34" charset="0"/>
              </a:rPr>
              <a:t>Software y apps </a:t>
            </a:r>
            <a:r>
              <a:rPr lang="en-US" sz="975" b="1" dirty="0" err="1">
                <a:solidFill>
                  <a:srgbClr val="001135"/>
                </a:solidFill>
                <a:cs typeface="Arial" panose="020B0604020202020204" pitchFamily="34" charset="0"/>
              </a:rPr>
              <a:t>móviles</a:t>
            </a:r>
            <a:r>
              <a:rPr lang="en-US" sz="975" b="1" dirty="0">
                <a:solidFill>
                  <a:srgbClr val="001135"/>
                </a:solidFill>
                <a:cs typeface="Arial" panose="020B0604020202020204" pitchFamily="34" charset="0"/>
              </a:rPr>
              <a:t>  </a:t>
            </a:r>
          </a:p>
        </p:txBody>
      </p:sp>
      <p:sp>
        <p:nvSpPr>
          <p:cNvPr id="25" name="Rectangle 30">
            <a:extLst>
              <a:ext uri="{FF2B5EF4-FFF2-40B4-BE49-F238E27FC236}">
                <a16:creationId xmlns:a16="http://schemas.microsoft.com/office/drawing/2014/main" id="{67F87448-29CB-4821-8267-A6D554C3E1B7}"/>
              </a:ext>
            </a:extLst>
          </p:cNvPr>
          <p:cNvSpPr/>
          <p:nvPr/>
        </p:nvSpPr>
        <p:spPr>
          <a:xfrm>
            <a:off x="2758255" y="4397561"/>
            <a:ext cx="1250551" cy="309600"/>
          </a:xfrm>
          <a:prstGeom prst="chevron">
            <a:avLst/>
          </a:prstGeom>
          <a:solidFill>
            <a:schemeClr val="tx1">
              <a:alpha val="26000"/>
            </a:schemeClr>
          </a:solid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tIns="90000" bIns="90000" anchor="ctr"/>
          <a:lstStyle/>
          <a:p>
            <a:pPr algn="ctr">
              <a:lnSpc>
                <a:spcPct val="90000"/>
              </a:lnSpc>
              <a:spcAft>
                <a:spcPts val="600"/>
              </a:spcAft>
              <a:defRPr/>
            </a:pPr>
            <a:r>
              <a:rPr lang="en-US" sz="975" b="1" dirty="0" err="1">
                <a:solidFill>
                  <a:srgbClr val="001135"/>
                </a:solidFill>
                <a:cs typeface="Arial" panose="020B0604020202020204" pitchFamily="34" charset="0"/>
              </a:rPr>
              <a:t>Integración</a:t>
            </a:r>
            <a:r>
              <a:rPr lang="en-US" sz="975" b="1" dirty="0">
                <a:solidFill>
                  <a:srgbClr val="001135"/>
                </a:solidFill>
                <a:cs typeface="Arial" panose="020B0604020202020204" pitchFamily="34" charset="0"/>
              </a:rPr>
              <a:t> de </a:t>
            </a:r>
            <a:r>
              <a:rPr lang="en-US" sz="975" b="1" dirty="0" err="1">
                <a:solidFill>
                  <a:srgbClr val="001135"/>
                </a:solidFill>
                <a:cs typeface="Arial" panose="020B0604020202020204" pitchFamily="34" charset="0"/>
              </a:rPr>
              <a:t>Sistemas</a:t>
            </a:r>
            <a:endParaRPr lang="en-US" sz="975" b="1" dirty="0">
              <a:solidFill>
                <a:srgbClr val="001135"/>
              </a:solidFill>
              <a:cs typeface="Arial" panose="020B0604020202020204" pitchFamily="34" charset="0"/>
            </a:endParaRPr>
          </a:p>
        </p:txBody>
      </p:sp>
      <p:sp>
        <p:nvSpPr>
          <p:cNvPr id="26" name="Rectangle 30">
            <a:extLst>
              <a:ext uri="{FF2B5EF4-FFF2-40B4-BE49-F238E27FC236}">
                <a16:creationId xmlns:a16="http://schemas.microsoft.com/office/drawing/2014/main" id="{7B8BD846-9314-4576-9421-9073DD6C81BE}"/>
              </a:ext>
            </a:extLst>
          </p:cNvPr>
          <p:cNvSpPr/>
          <p:nvPr/>
        </p:nvSpPr>
        <p:spPr>
          <a:xfrm>
            <a:off x="3897486" y="4397561"/>
            <a:ext cx="1250551" cy="309600"/>
          </a:xfrm>
          <a:prstGeom prst="chevron">
            <a:avLst/>
          </a:prstGeom>
          <a:solidFill>
            <a:schemeClr val="tx1">
              <a:alpha val="26000"/>
            </a:schemeClr>
          </a:solid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tIns="90000" bIns="90000" anchor="ctr"/>
          <a:lstStyle/>
          <a:p>
            <a:pPr algn="ctr">
              <a:lnSpc>
                <a:spcPct val="90000"/>
              </a:lnSpc>
              <a:spcAft>
                <a:spcPts val="600"/>
              </a:spcAft>
              <a:defRPr/>
            </a:pPr>
            <a:r>
              <a:rPr lang="en-US" sz="975" b="1" dirty="0" err="1">
                <a:solidFill>
                  <a:srgbClr val="001135"/>
                </a:solidFill>
                <a:cs typeface="Arial" panose="020B0604020202020204" pitchFamily="34" charset="0"/>
              </a:rPr>
              <a:t>Soporte</a:t>
            </a:r>
            <a:endParaRPr lang="en-US" sz="975" b="1" dirty="0">
              <a:solidFill>
                <a:srgbClr val="001135"/>
              </a:solidFill>
              <a:cs typeface="Arial" panose="020B0604020202020204" pitchFamily="34" charset="0"/>
            </a:endParaRPr>
          </a:p>
        </p:txBody>
      </p:sp>
      <p:sp>
        <p:nvSpPr>
          <p:cNvPr id="27" name="Rectangle 30">
            <a:extLst>
              <a:ext uri="{FF2B5EF4-FFF2-40B4-BE49-F238E27FC236}">
                <a16:creationId xmlns:a16="http://schemas.microsoft.com/office/drawing/2014/main" id="{B2CA5783-4D0F-44CB-8E97-8992836FD203}"/>
              </a:ext>
            </a:extLst>
          </p:cNvPr>
          <p:cNvSpPr/>
          <p:nvPr/>
        </p:nvSpPr>
        <p:spPr>
          <a:xfrm>
            <a:off x="5036717" y="4397561"/>
            <a:ext cx="1388631" cy="309600"/>
          </a:xfrm>
          <a:prstGeom prst="chevron">
            <a:avLst/>
          </a:prstGeom>
          <a:solidFill>
            <a:schemeClr val="tx1">
              <a:alpha val="26000"/>
            </a:schemeClr>
          </a:solid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tIns="90000" bIns="90000" anchor="ctr"/>
          <a:lstStyle/>
          <a:p>
            <a:pPr algn="ctr">
              <a:lnSpc>
                <a:spcPct val="90000"/>
              </a:lnSpc>
              <a:spcAft>
                <a:spcPts val="600"/>
              </a:spcAft>
              <a:defRPr/>
            </a:pPr>
            <a:r>
              <a:rPr lang="en-US" sz="975" b="1" dirty="0" err="1">
                <a:solidFill>
                  <a:srgbClr val="001135"/>
                </a:solidFill>
                <a:cs typeface="Arial" panose="020B0604020202020204" pitchFamily="34" charset="0"/>
              </a:rPr>
              <a:t>Operación</a:t>
            </a:r>
            <a:r>
              <a:rPr lang="en-US" sz="975" b="1" dirty="0">
                <a:solidFill>
                  <a:srgbClr val="001135"/>
                </a:solidFill>
                <a:cs typeface="Arial" panose="020B0604020202020204" pitchFamily="34" charset="0"/>
              </a:rPr>
              <a:t> &amp; </a:t>
            </a:r>
            <a:r>
              <a:rPr lang="en-US" sz="975" b="1" dirty="0" err="1">
                <a:solidFill>
                  <a:srgbClr val="001135"/>
                </a:solidFill>
                <a:cs typeface="Arial" panose="020B0604020202020204" pitchFamily="34" charset="0"/>
              </a:rPr>
              <a:t>Mantenimiento</a:t>
            </a:r>
            <a:endParaRPr lang="en-US" sz="975" b="1" dirty="0">
              <a:solidFill>
                <a:srgbClr val="001135"/>
              </a:solidFill>
              <a:cs typeface="Arial" panose="020B0604020202020204" pitchFamily="34" charset="0"/>
            </a:endParaRPr>
          </a:p>
        </p:txBody>
      </p:sp>
      <p:sp>
        <p:nvSpPr>
          <p:cNvPr id="28" name="Rectangle 30">
            <a:extLst>
              <a:ext uri="{FF2B5EF4-FFF2-40B4-BE49-F238E27FC236}">
                <a16:creationId xmlns:a16="http://schemas.microsoft.com/office/drawing/2014/main" id="{35DCF4A5-0554-40CF-9389-B5AFB9EFF1A7}"/>
              </a:ext>
            </a:extLst>
          </p:cNvPr>
          <p:cNvSpPr/>
          <p:nvPr/>
        </p:nvSpPr>
        <p:spPr>
          <a:xfrm>
            <a:off x="6353919" y="4397561"/>
            <a:ext cx="1250551" cy="309600"/>
          </a:xfrm>
          <a:prstGeom prst="chevron">
            <a:avLst/>
          </a:prstGeom>
          <a:solidFill>
            <a:schemeClr val="tx1">
              <a:alpha val="26000"/>
            </a:schemeClr>
          </a:solid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tIns="90000" bIns="90000" anchor="ctr"/>
          <a:lstStyle/>
          <a:p>
            <a:pPr algn="ctr">
              <a:lnSpc>
                <a:spcPct val="90000"/>
              </a:lnSpc>
              <a:spcAft>
                <a:spcPts val="600"/>
              </a:spcAft>
              <a:defRPr/>
            </a:pPr>
            <a:r>
              <a:rPr lang="en-US" sz="975" b="1" dirty="0" err="1">
                <a:solidFill>
                  <a:srgbClr val="001135"/>
                </a:solidFill>
                <a:cs typeface="Arial" panose="020B0604020202020204" pitchFamily="34" charset="0"/>
              </a:rPr>
              <a:t>Soporte</a:t>
            </a:r>
            <a:r>
              <a:rPr lang="en-US" sz="975" b="1" dirty="0">
                <a:solidFill>
                  <a:srgbClr val="001135"/>
                </a:solidFill>
                <a:cs typeface="Arial" panose="020B0604020202020204" pitchFamily="34" charset="0"/>
              </a:rPr>
              <a:t> a  Ventas</a:t>
            </a:r>
          </a:p>
        </p:txBody>
      </p:sp>
      <p:pic>
        <p:nvPicPr>
          <p:cNvPr id="6" name="Picture 5" descr="A picture containing indoor, metal, close&#10;&#10;Description automatically generated">
            <a:extLst>
              <a:ext uri="{FF2B5EF4-FFF2-40B4-BE49-F238E27FC236}">
                <a16:creationId xmlns:a16="http://schemas.microsoft.com/office/drawing/2014/main" id="{3355F640-C796-4BB1-B456-96483921CA2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372907" y="2775779"/>
            <a:ext cx="2744967" cy="1544045"/>
          </a:xfrm>
          <a:prstGeom prst="rect">
            <a:avLst/>
          </a:prstGeom>
        </p:spPr>
      </p:pic>
      <p:sp>
        <p:nvSpPr>
          <p:cNvPr id="18" name="Rectangle 17">
            <a:extLst>
              <a:ext uri="{FF2B5EF4-FFF2-40B4-BE49-F238E27FC236}">
                <a16:creationId xmlns:a16="http://schemas.microsoft.com/office/drawing/2014/main" id="{83065CAC-7270-4BFC-BCFF-6EBD28805687}"/>
              </a:ext>
            </a:extLst>
          </p:cNvPr>
          <p:cNvSpPr/>
          <p:nvPr/>
        </p:nvSpPr>
        <p:spPr>
          <a:xfrm>
            <a:off x="3535714" y="2722799"/>
            <a:ext cx="2744967" cy="879845"/>
          </a:xfrm>
          <a:prstGeom prst="rect">
            <a:avLst/>
          </a:prstGeom>
          <a:solidFill>
            <a:schemeClr val="bg1">
              <a:alpha val="77000"/>
            </a:scheme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fontAlgn="auto">
              <a:spcBef>
                <a:spcPts val="0"/>
              </a:spcBef>
              <a:spcAft>
                <a:spcPts val="0"/>
              </a:spcAft>
            </a:pPr>
            <a:r>
              <a:rPr lang="hu-HU" sz="1100" b="1" dirty="0">
                <a:solidFill>
                  <a:schemeClr val="tx1"/>
                </a:solidFill>
              </a:rPr>
              <a:t> </a:t>
            </a:r>
            <a:r>
              <a:rPr lang="es-ES" sz="1100" b="1" dirty="0">
                <a:solidFill>
                  <a:schemeClr val="tx1"/>
                </a:solidFill>
              </a:rPr>
              <a:t>Gestión de flotas as a Service</a:t>
            </a:r>
            <a:endParaRPr lang="en-US" sz="1100" b="1" dirty="0">
              <a:solidFill>
                <a:schemeClr val="tx1"/>
              </a:solidFill>
            </a:endParaRPr>
          </a:p>
          <a:p>
            <a:pPr algn="ctr"/>
            <a:r>
              <a:rPr lang="es-ES" sz="1000" dirty="0">
                <a:solidFill>
                  <a:schemeClr val="tx1"/>
                </a:solidFill>
              </a:rPr>
              <a:t>Visibilidad de flotas para gestionar y maximizar el uso del vehículo, optimizar el mantenimiento y reducir los costos al tiempo que se garantiza la seguridad</a:t>
            </a:r>
            <a:r>
              <a:rPr lang="es-ES" sz="1100" dirty="0">
                <a:solidFill>
                  <a:schemeClr val="tx1"/>
                </a:solidFill>
              </a:rPr>
              <a:t>.</a:t>
            </a:r>
            <a:endParaRPr lang="en-US" sz="1100" dirty="0">
              <a:solidFill>
                <a:schemeClr val="tx1"/>
              </a:solidFill>
            </a:endParaRPr>
          </a:p>
        </p:txBody>
      </p:sp>
      <p:sp>
        <p:nvSpPr>
          <p:cNvPr id="29" name="Rectangle 28">
            <a:extLst>
              <a:ext uri="{FF2B5EF4-FFF2-40B4-BE49-F238E27FC236}">
                <a16:creationId xmlns:a16="http://schemas.microsoft.com/office/drawing/2014/main" id="{00DF01E7-92EA-426A-93F7-8C9E92154DBB}"/>
              </a:ext>
            </a:extLst>
          </p:cNvPr>
          <p:cNvSpPr/>
          <p:nvPr/>
        </p:nvSpPr>
        <p:spPr>
          <a:xfrm>
            <a:off x="4118776" y="4977517"/>
            <a:ext cx="978010" cy="165983"/>
          </a:xfrm>
          <a:prstGeom prst="rect">
            <a:avLst/>
          </a:prstGeom>
          <a:solidFill>
            <a:schemeClr val="bg1"/>
          </a:solid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algn="l"/>
            <a:endParaRPr lang="en-GB" sz="1200" dirty="0">
              <a:solidFill>
                <a:schemeClr val="bg1"/>
              </a:solidFill>
              <a:latin typeface="Nokia Pure Text Light" panose="020B0403020202020204" pitchFamily="34" charset="0"/>
              <a:ea typeface="Nokia Pure Text Light" panose="020B0403020202020204" pitchFamily="34" charset="0"/>
            </a:endParaRPr>
          </a:p>
        </p:txBody>
      </p:sp>
    </p:spTree>
    <p:extLst>
      <p:ext uri="{BB962C8B-B14F-4D97-AF65-F5344CB8AC3E}">
        <p14:creationId xmlns:p14="http://schemas.microsoft.com/office/powerpoint/2010/main" val="3129779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3553" name="think-cell Slide" r:id="rId6" imgW="270" imgH="270" progId="TCLayout.ActiveDocument.1">
                  <p:embed/>
                </p:oleObj>
              </mc:Choice>
              <mc:Fallback>
                <p:oleObj name="think-cell Slide" r:id="rId6" imgW="270" imgH="270" progId="TCLayout.ActiveDocument.1">
                  <p:embed/>
                  <p:pic>
                    <p:nvPicPr>
                      <p:cNvPr id="10" name="Object 9"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41" name="Rectangle 40" hidden="1"/>
          <p:cNvSpPr/>
          <p:nvPr>
            <p:custDataLst>
              <p:tags r:id="rId3"/>
            </p:custDataLst>
          </p:nvPr>
        </p:nvSpPr>
        <p:spPr bwMode="auto">
          <a:xfrm>
            <a:off x="0" y="0"/>
            <a:ext cx="158750" cy="158750"/>
          </a:xfrm>
          <a:prstGeom prst="rect">
            <a:avLst/>
          </a:prstGeom>
          <a:solidFill>
            <a:schemeClr val="accent1"/>
          </a:solidFill>
          <a:ln w="3175">
            <a:noFill/>
            <a:prstDash val="soli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ct val="0"/>
              </a:spcBef>
              <a:spcAft>
                <a:spcPct val="0"/>
              </a:spcAft>
              <a:buClrTx/>
              <a:buSzTx/>
              <a:buFontTx/>
              <a:buNone/>
              <a:tabLst/>
              <a:defRPr/>
            </a:pPr>
            <a:endParaRPr kumimoji="0" lang="en-US" sz="1400" b="1" i="0" u="none" strike="noStrike" kern="1200" cap="none" spc="0" normalizeH="0" baseline="0" noProof="0" dirty="0">
              <a:ln>
                <a:noFill/>
              </a:ln>
              <a:solidFill>
                <a:srgbClr val="FFFFFF"/>
              </a:solidFill>
              <a:effectLst/>
              <a:uLnTx/>
              <a:uFillTx/>
              <a:latin typeface="Nokia Pure Text Light" panose="020B0304040602060303" pitchFamily="34" charset="0"/>
              <a:ea typeface="+mn-ea"/>
              <a:cs typeface="+mn-cs"/>
              <a:sym typeface="Nokia Pure Text Light" panose="020B0304040602060303" pitchFamily="34" charset="0"/>
            </a:endParaRPr>
          </a:p>
        </p:txBody>
      </p:sp>
      <p:sp>
        <p:nvSpPr>
          <p:cNvPr id="2" name="Rectangle 1">
            <a:extLst>
              <a:ext uri="{FF2B5EF4-FFF2-40B4-BE49-F238E27FC236}">
                <a16:creationId xmlns:a16="http://schemas.microsoft.com/office/drawing/2014/main" id="{AB16A455-2508-4E80-906E-9281031B8CF3}"/>
              </a:ext>
            </a:extLst>
          </p:cNvPr>
          <p:cNvSpPr/>
          <p:nvPr/>
        </p:nvSpPr>
        <p:spPr>
          <a:xfrm>
            <a:off x="3538480" y="4114565"/>
            <a:ext cx="2151551" cy="628377"/>
          </a:xfrm>
          <a:prstGeom prst="rect">
            <a:avLst/>
          </a:prstGeom>
        </p:spPr>
        <p:txBody>
          <a:bodyPr wrap="none">
            <a:spAutoFit/>
          </a:bodyPr>
          <a:lstStyle/>
          <a:p>
            <a:pPr marL="0" lvl="1" defTabSz="342884">
              <a:spcAft>
                <a:spcPts val="150"/>
              </a:spcAft>
              <a:defRPr/>
            </a:pPr>
            <a:r>
              <a:rPr lang="es-ES" sz="1050" b="1" kern="0" dirty="0">
                <a:solidFill>
                  <a:srgbClr val="FFFFFF"/>
                </a:solidFill>
                <a:latin typeface="Nokia Pure Text" panose="020B0503020202020204" pitchFamily="34" charset="0"/>
                <a:ea typeface="Nokia Pure Text" panose="020B0503020202020204" pitchFamily="34" charset="0"/>
                <a:cs typeface="Times New Roman" panose="02020603050405020304" pitchFamily="18" charset="0"/>
              </a:rPr>
              <a:t>Angel David Garcia Barrio</a:t>
            </a:r>
          </a:p>
          <a:p>
            <a:pPr marL="0" lvl="1" defTabSz="342884">
              <a:spcAft>
                <a:spcPts val="150"/>
              </a:spcAft>
              <a:defRPr/>
            </a:pPr>
            <a:r>
              <a:rPr lang="es-ES" sz="1050" b="1" kern="0" dirty="0">
                <a:solidFill>
                  <a:srgbClr val="FFFFFF"/>
                </a:solidFill>
                <a:latin typeface="Nokia Pure Text" panose="020B0503020202020204" pitchFamily="34" charset="0"/>
                <a:ea typeface="Nokia Pure Text" panose="020B0503020202020204" pitchFamily="34" charset="0"/>
                <a:cs typeface="Times New Roman" panose="02020603050405020304" pitchFamily="18" charset="0"/>
              </a:rPr>
              <a:t>Head </a:t>
            </a:r>
            <a:r>
              <a:rPr lang="es-ES" sz="1050" b="1" kern="0" dirty="0" err="1">
                <a:solidFill>
                  <a:srgbClr val="FFFFFF"/>
                </a:solidFill>
                <a:latin typeface="Nokia Pure Text" panose="020B0503020202020204" pitchFamily="34" charset="0"/>
                <a:ea typeface="Nokia Pure Text" panose="020B0503020202020204" pitchFamily="34" charset="0"/>
                <a:cs typeface="Times New Roman" panose="02020603050405020304" pitchFamily="18" charset="0"/>
              </a:rPr>
              <a:t>of</a:t>
            </a:r>
            <a:r>
              <a:rPr lang="es-ES" sz="1050" b="1" kern="0" dirty="0">
                <a:solidFill>
                  <a:srgbClr val="FFFFFF"/>
                </a:solidFill>
                <a:latin typeface="Nokia Pure Text" panose="020B0503020202020204" pitchFamily="34" charset="0"/>
                <a:ea typeface="Nokia Pure Text" panose="020B0503020202020204" pitchFamily="34" charset="0"/>
                <a:cs typeface="Times New Roman" panose="02020603050405020304" pitchFamily="18" charset="0"/>
              </a:rPr>
              <a:t> WING </a:t>
            </a:r>
            <a:r>
              <a:rPr lang="es-ES" sz="1050" b="1" kern="0" dirty="0" err="1">
                <a:solidFill>
                  <a:srgbClr val="FFFFFF"/>
                </a:solidFill>
                <a:latin typeface="Nokia Pure Text" panose="020B0503020202020204" pitchFamily="34" charset="0"/>
                <a:ea typeface="Nokia Pure Text" panose="020B0503020202020204" pitchFamily="34" charset="0"/>
                <a:cs typeface="Times New Roman" panose="02020603050405020304" pitchFamily="18" charset="0"/>
              </a:rPr>
              <a:t>Product</a:t>
            </a:r>
            <a:r>
              <a:rPr lang="es-ES" sz="1050" b="1" kern="0" dirty="0">
                <a:solidFill>
                  <a:srgbClr val="FFFFFF"/>
                </a:solidFill>
                <a:latin typeface="Nokia Pure Text" panose="020B0503020202020204" pitchFamily="34" charset="0"/>
                <a:ea typeface="Nokia Pure Text" panose="020B0503020202020204" pitchFamily="34" charset="0"/>
                <a:cs typeface="Times New Roman" panose="02020603050405020304" pitchFamily="18" charset="0"/>
              </a:rPr>
              <a:t> Line</a:t>
            </a:r>
          </a:p>
          <a:p>
            <a:pPr marL="0" lvl="1" defTabSz="342884">
              <a:spcAft>
                <a:spcPts val="150"/>
              </a:spcAft>
              <a:defRPr/>
            </a:pPr>
            <a:r>
              <a:rPr lang="es-ES" sz="1050" b="1" kern="0" dirty="0">
                <a:solidFill>
                  <a:srgbClr val="FFFFFF"/>
                </a:solidFill>
                <a:latin typeface="Nokia Pure Text" panose="020B0503020202020204" pitchFamily="34" charset="0"/>
                <a:ea typeface="Nokia Pure Text" panose="020B0503020202020204" pitchFamily="34" charset="0"/>
                <a:cs typeface="Times New Roman" panose="02020603050405020304" pitchFamily="18" charset="0"/>
              </a:rPr>
              <a:t>angel.garcia_barrio@nokia.com</a:t>
            </a:r>
            <a:endParaRPr lang="en-US" sz="1050" b="1" kern="0" dirty="0">
              <a:solidFill>
                <a:srgbClr val="FFFFFF"/>
              </a:solidFill>
              <a:latin typeface="Nokia Pure Text" panose="020B0503020202020204" pitchFamily="34" charset="0"/>
              <a:ea typeface="Nokia Pure Text" panose="020B0503020202020204" pitchFamily="34" charset="0"/>
              <a:cs typeface="Times New Roman" panose="02020603050405020304" pitchFamily="18" charset="0"/>
            </a:endParaRPr>
          </a:p>
        </p:txBody>
      </p:sp>
    </p:spTree>
    <p:extLst>
      <p:ext uri="{BB962C8B-B14F-4D97-AF65-F5344CB8AC3E}">
        <p14:creationId xmlns:p14="http://schemas.microsoft.com/office/powerpoint/2010/main" val="2864182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3045&quot;&gt;&lt;version val=&quot;25121&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1&lt;/m_strFormatTime&gt;&lt;m_yearfmt&gt;&lt;begin val=&quot;0&quot;/&gt;&lt;end val=&quot;4&quot;/&gt;&lt;/m_yearfmt&gt;&lt;/m_precDefaultMonth&gt;&lt;m_precDefaultWeek&gt;&lt;m_bNumberIsYear val=&quot;0&quot;/&gt;&lt;m_strFormatTime&gt;%4&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1&quot;&gt;&lt;elem m_fUsage=&quot;2.70999999999999996447E+00&quot;&gt;&lt;m_msothmcolidx val=&quot;0&quot;/&gt;&lt;m_rgb r=&quot;FD&quot; g=&quot;FB&quot; b=&quot;A2&quot;/&gt;&lt;m_nBrightness val=&quot;0&quot;/&gt;&lt;/elem&gt;&lt;/m_vecMRU&gt;&lt;/m_mruColor&gt;&lt;m_eweekdayFirstOfWeek val=&quot;2&quot;/&gt;&lt;m_eweekdayFirstOfWorkweek val=&quot;2&quot;/&gt;&lt;m_eweekdayFirstOfWeekend val=&quot;7&quot;/&gt;&lt;/CPresentation&gt;&lt;/root&gt;"/>
  <p:tag name="THINKCELLUNDODONOTDELETE" val="0"/>
  <p:tag name="ISPRING_RESOURCE_PATHS_HASH_PRESENTER" val="dda6fce561c5c7b9fa06d332cfba811238db9"/>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JZrvsdXVRvSLPHxmLRhViQ"/>
</p:tagLst>
</file>

<file path=ppt/theme/theme1.xml><?xml version="1.0" encoding="utf-8"?>
<a:theme xmlns:a="http://schemas.openxmlformats.org/drawingml/2006/main" name="3 Nokia Blue Master plain">
  <a:themeElements>
    <a:clrScheme name="Nokia April 2016">
      <a:dk1>
        <a:srgbClr val="124191"/>
      </a:dk1>
      <a:lt1>
        <a:srgbClr val="FFFFFF"/>
      </a:lt1>
      <a:dk2>
        <a:srgbClr val="001135"/>
      </a:dk2>
      <a:lt2>
        <a:srgbClr val="4D5766"/>
      </a:lt2>
      <a:accent1>
        <a:srgbClr val="98A2AE"/>
      </a:accent1>
      <a:accent2>
        <a:srgbClr val="BEC8D2"/>
      </a:accent2>
      <a:accent3>
        <a:srgbClr val="00C9FF"/>
      </a:accent3>
      <a:accent4>
        <a:srgbClr val="FF3154"/>
      </a:accent4>
      <a:accent5>
        <a:srgbClr val="FFFB00"/>
      </a:accent5>
      <a:accent6>
        <a:srgbClr val="4BDD33"/>
      </a:accent6>
      <a:hlink>
        <a:srgbClr val="0645AD"/>
      </a:hlink>
      <a:folHlink>
        <a:srgbClr val="0B0080"/>
      </a:folHlink>
    </a:clrScheme>
    <a:fontScheme name="Nokia 2016">
      <a:majorFont>
        <a:latin typeface="Nokia Pure Headline Light"/>
        <a:ea typeface=""/>
        <a:cs typeface=""/>
      </a:majorFont>
      <a:minorFont>
        <a:latin typeface="Nokia Pure Text Light"/>
        <a:ea typeface=""/>
        <a:cs typeface=""/>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okia_Pure_PPT_Corp_V3" id="{EBFA465A-F99A-440C-9EAF-9E2AFF539F79}" vid="{5BD2CFCB-9E62-4476-9210-EFA2FE0307D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 Nokia Blue EXTERNAL Master end slide">
  <a:themeElements>
    <a:clrScheme name="Nokia April 2016">
      <a:dk1>
        <a:srgbClr val="124191"/>
      </a:dk1>
      <a:lt1>
        <a:srgbClr val="FFFFFF"/>
      </a:lt1>
      <a:dk2>
        <a:srgbClr val="001135"/>
      </a:dk2>
      <a:lt2>
        <a:srgbClr val="4D5766"/>
      </a:lt2>
      <a:accent1>
        <a:srgbClr val="98A2AE"/>
      </a:accent1>
      <a:accent2>
        <a:srgbClr val="BEC8D2"/>
      </a:accent2>
      <a:accent3>
        <a:srgbClr val="00C9FF"/>
      </a:accent3>
      <a:accent4>
        <a:srgbClr val="FF3154"/>
      </a:accent4>
      <a:accent5>
        <a:srgbClr val="FFFB00"/>
      </a:accent5>
      <a:accent6>
        <a:srgbClr val="4BDD33"/>
      </a:accent6>
      <a:hlink>
        <a:srgbClr val="0645AD"/>
      </a:hlink>
      <a:folHlink>
        <a:srgbClr val="0B0080"/>
      </a:folHlink>
    </a:clrScheme>
    <a:fontScheme name="Nokia 2016">
      <a:majorFont>
        <a:latin typeface="Nokia Pure Headline Light"/>
        <a:ea typeface=""/>
        <a:cs typeface=""/>
      </a:majorFont>
      <a:minorFont>
        <a:latin typeface="Nokia Pure Text Light"/>
        <a:ea typeface=""/>
        <a:cs typeface=""/>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okia_Pure_PPT_Corp_V3" id="{EBFA465A-F99A-440C-9EAF-9E2AFF539F79}" vid="{BFE34C65-9FE2-43C2-902F-78A546ABCB0F}"/>
    </a:ext>
  </a:extLst>
</a:theme>
</file>

<file path=ppt/theme/theme3.xml><?xml version="1.0" encoding="utf-8"?>
<a:theme xmlns:a="http://schemas.openxmlformats.org/drawingml/2006/main" name="2_Nokia White Master with headline">
  <a:themeElements>
    <a:clrScheme name="Nokia April 2016">
      <a:dk1>
        <a:srgbClr val="124191"/>
      </a:dk1>
      <a:lt1>
        <a:srgbClr val="FFFFFF"/>
      </a:lt1>
      <a:dk2>
        <a:srgbClr val="001135"/>
      </a:dk2>
      <a:lt2>
        <a:srgbClr val="4D5766"/>
      </a:lt2>
      <a:accent1>
        <a:srgbClr val="98A2AE"/>
      </a:accent1>
      <a:accent2>
        <a:srgbClr val="BEC8D2"/>
      </a:accent2>
      <a:accent3>
        <a:srgbClr val="00C9FF"/>
      </a:accent3>
      <a:accent4>
        <a:srgbClr val="FF3154"/>
      </a:accent4>
      <a:accent5>
        <a:srgbClr val="FFFB00"/>
      </a:accent5>
      <a:accent6>
        <a:srgbClr val="4BDD33"/>
      </a:accent6>
      <a:hlink>
        <a:srgbClr val="0645AD"/>
      </a:hlink>
      <a:folHlink>
        <a:srgbClr val="0B0080"/>
      </a:folHlink>
    </a:clrScheme>
    <a:fontScheme name="Nokia 2016">
      <a:majorFont>
        <a:latin typeface="Nokia Pure Headline Light"/>
        <a:ea typeface=""/>
        <a:cs typeface=""/>
      </a:majorFont>
      <a:minorFont>
        <a:latin typeface="Nokia Pure Text Light"/>
        <a:ea typeface=""/>
        <a:cs typeface=""/>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175">
          <a:noFill/>
          <a:prstDash val="solid"/>
        </a:ln>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algn="l">
          <a:defRPr sz="1200" dirty="0" smtClean="0">
            <a:solidFill>
              <a:schemeClr val="bg1"/>
            </a:solidFill>
            <a:latin typeface="Nokia Pure Text Light" panose="020B0403020202020204" pitchFamily="34" charset="0"/>
            <a:ea typeface="Nokia Pure Text Light" panose="020B0403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72000" rIns="72000" bIns="72000" rtlCol="0">
        <a:spAutoFit/>
      </a:bodyPr>
      <a:lstStyle>
        <a:defPPr defTabSz="360000">
          <a:spcAft>
            <a:spcPts val="600"/>
          </a:spcAft>
          <a:tabLst>
            <a:tab pos="360000" algn="l"/>
          </a:tabLst>
          <a:defRPr sz="1200" dirty="0" smtClean="0">
            <a:solidFill>
              <a:schemeClr val="tx2"/>
            </a:solidFill>
            <a:latin typeface="Nokia Pure Text Light" panose="020B0403020202020204" pitchFamily="34" charset="0"/>
            <a:ea typeface="Nokia Pure Text Light" panose="020B0403020202020204" pitchFamily="34" charset="0"/>
          </a:defRPr>
        </a:defPPr>
      </a:lstStyle>
    </a:txDef>
  </a:objectDefaults>
  <a:extraClrSchemeLst/>
  <a:extLst>
    <a:ext uri="{05A4C25C-085E-4340-85A3-A5531E510DB2}">
      <thm15:themeFamily xmlns:thm15="http://schemas.microsoft.com/office/thememl/2012/main" name="Nokia Pure PowerPoint.potx" id="{BB777076-AA44-45C0-89BE-ED02101BC85D}" vid="{D166DBAA-2938-455E-B454-A02652821594}"/>
    </a:ext>
  </a:extLst>
</a:theme>
</file>

<file path=ppt/theme/theme4.xml><?xml version="1.0" encoding="utf-8"?>
<a:theme xmlns:a="http://schemas.openxmlformats.org/drawingml/2006/main" name="1_3 Nokia Blue Master plain">
  <a:themeElements>
    <a:clrScheme name="Nokia April 2016">
      <a:dk1>
        <a:srgbClr val="124191"/>
      </a:dk1>
      <a:lt1>
        <a:srgbClr val="FFFFFF"/>
      </a:lt1>
      <a:dk2>
        <a:srgbClr val="001135"/>
      </a:dk2>
      <a:lt2>
        <a:srgbClr val="4D5766"/>
      </a:lt2>
      <a:accent1>
        <a:srgbClr val="98A2AE"/>
      </a:accent1>
      <a:accent2>
        <a:srgbClr val="BEC8D2"/>
      </a:accent2>
      <a:accent3>
        <a:srgbClr val="00C9FF"/>
      </a:accent3>
      <a:accent4>
        <a:srgbClr val="FF3154"/>
      </a:accent4>
      <a:accent5>
        <a:srgbClr val="FFFB00"/>
      </a:accent5>
      <a:accent6>
        <a:srgbClr val="4BDD33"/>
      </a:accent6>
      <a:hlink>
        <a:srgbClr val="0645AD"/>
      </a:hlink>
      <a:folHlink>
        <a:srgbClr val="0B0080"/>
      </a:folHlink>
    </a:clrScheme>
    <a:fontScheme name="Nokia 2016">
      <a:majorFont>
        <a:latin typeface="Nokia Pure Headline Light"/>
        <a:ea typeface=""/>
        <a:cs typeface=""/>
      </a:majorFont>
      <a:minorFont>
        <a:latin typeface="Nokia Pure Text Light"/>
        <a:ea typeface=""/>
        <a:cs typeface=""/>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okia Pure PowerPoint.potx" id="{BB777076-AA44-45C0-89BE-ED02101BC85D}" vid="{95A2558F-A216-4182-832F-C583FFD60F56}"/>
    </a:ext>
  </a:extLst>
</a:theme>
</file>

<file path=ppt/theme/theme5.xml><?xml version="1.0" encoding="utf-8"?>
<a:theme xmlns:a="http://schemas.openxmlformats.org/drawingml/2006/main" name="ng Connect Nokia">
  <a:themeElements>
    <a:clrScheme name="Nokia 120515">
      <a:dk1>
        <a:srgbClr val="124191"/>
      </a:dk1>
      <a:lt1>
        <a:srgbClr val="FFFFFF"/>
      </a:lt1>
      <a:dk2>
        <a:srgbClr val="001135"/>
      </a:dk2>
      <a:lt2>
        <a:srgbClr val="4D5766"/>
      </a:lt2>
      <a:accent1>
        <a:srgbClr val="98A2AE"/>
      </a:accent1>
      <a:accent2>
        <a:srgbClr val="BEC8D2"/>
      </a:accent2>
      <a:accent3>
        <a:srgbClr val="00C9FF"/>
      </a:accent3>
      <a:accent4>
        <a:srgbClr val="FF3154"/>
      </a:accent4>
      <a:accent5>
        <a:srgbClr val="FFFB00"/>
      </a:accent5>
      <a:accent6>
        <a:srgbClr val="4BDD33"/>
      </a:accent6>
      <a:hlink>
        <a:srgbClr val="0645AD"/>
      </a:hlink>
      <a:folHlink>
        <a:srgbClr val="0B0080"/>
      </a:folHlink>
    </a:clrScheme>
    <a:fontScheme name="Nokia Pure">
      <a:majorFont>
        <a:latin typeface="Nokia Pure Headline Light"/>
        <a:ea typeface=""/>
        <a:cs typeface=""/>
      </a:majorFont>
      <a:minorFont>
        <a:latin typeface="Nokia Pure Tex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algn="l" fontAlgn="auto">
          <a:spcBef>
            <a:spcPts val="0"/>
          </a:spcBef>
          <a:spcAft>
            <a:spcPts val="0"/>
          </a:spcAft>
          <a:defRPr sz="1200" dirty="0" err="1"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6350" cmpd="sng">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72000" tIns="72000" rIns="72000" bIns="72000" rtlCol="0">
        <a:spAutoFit/>
      </a:bodyPr>
      <a:lstStyle>
        <a:defPPr marR="0" algn="l" defTabSz="457200" rtl="0" eaLnBrk="1" fontAlgn="base" latinLnBrk="0" hangingPunct="1">
          <a:lnSpc>
            <a:spcPct val="100000"/>
          </a:lnSpc>
          <a:spcBef>
            <a:spcPts val="0"/>
          </a:spcBef>
          <a:spcAft>
            <a:spcPct val="0"/>
          </a:spcAft>
          <a:buClr>
            <a:srgbClr val="001135"/>
          </a:buClr>
          <a:buSzTx/>
          <a:tabLst/>
          <a:defRPr sz="1400" dirty="0" smtClean="0">
            <a:solidFill>
              <a:schemeClr val="tx2"/>
            </a:solidFill>
            <a:latin typeface="+mn-lt"/>
            <a:ea typeface="Nokia Pure Text" panose="020B0503020202020204" pitchFamily="34" charset="0"/>
            <a:cs typeface="Nokia Pure Headline Light"/>
          </a:defRPr>
        </a:defPPr>
      </a:lstStyle>
    </a:txDef>
  </a:objectDefaults>
  <a:extraClrSchemeLst/>
  <a:extLst>
    <a:ext uri="{05A4C25C-085E-4340-85A3-A5531E510DB2}">
      <thm15:themeFamily xmlns:thm15="http://schemas.microsoft.com/office/thememl/2012/main" name="Nokia_Pure_PPT_CORP_V3.1" id="{655C0B4C-DD58-4366-A06D-BF0A1B81A469}" vid="{6AA74208-B53C-4696-ADC1-7541119D5A96}"/>
    </a:ext>
  </a:extLst>
</a:theme>
</file>

<file path=ppt/theme/theme6.xml><?xml version="1.0" encoding="utf-8"?>
<a:theme xmlns:a="http://schemas.openxmlformats.org/drawingml/2006/main" name="2_3 Nokia Blue Master plain">
  <a:themeElements>
    <a:clrScheme name="Nokia April 2016">
      <a:dk1>
        <a:srgbClr val="124191"/>
      </a:dk1>
      <a:lt1>
        <a:srgbClr val="FFFFFF"/>
      </a:lt1>
      <a:dk2>
        <a:srgbClr val="001135"/>
      </a:dk2>
      <a:lt2>
        <a:srgbClr val="4D5766"/>
      </a:lt2>
      <a:accent1>
        <a:srgbClr val="98A2AE"/>
      </a:accent1>
      <a:accent2>
        <a:srgbClr val="BEC8D2"/>
      </a:accent2>
      <a:accent3>
        <a:srgbClr val="00C9FF"/>
      </a:accent3>
      <a:accent4>
        <a:srgbClr val="FF3154"/>
      </a:accent4>
      <a:accent5>
        <a:srgbClr val="FFFB00"/>
      </a:accent5>
      <a:accent6>
        <a:srgbClr val="4BDD33"/>
      </a:accent6>
      <a:hlink>
        <a:srgbClr val="0645AD"/>
      </a:hlink>
      <a:folHlink>
        <a:srgbClr val="0B0080"/>
      </a:folHlink>
    </a:clrScheme>
    <a:fontScheme name="Nokia 2016">
      <a:majorFont>
        <a:latin typeface="Nokia Pure Headline Light"/>
        <a:ea typeface=""/>
        <a:cs typeface=""/>
      </a:majorFont>
      <a:minorFont>
        <a:latin typeface="Nokia Pure Text Light"/>
        <a:ea typeface=""/>
        <a:cs typeface=""/>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okia Pure PowerPoint.potx" id="{BB777076-AA44-45C0-89BE-ED02101BC85D}" vid="{95A2558F-A216-4182-832F-C583FFD60F56}"/>
    </a:ext>
  </a:extLst>
</a:theme>
</file>

<file path=ppt/theme/theme7.xml><?xml version="1.0" encoding="utf-8"?>
<a:theme xmlns:a="http://schemas.openxmlformats.org/drawingml/2006/main" name="5_Nokia White Master with headline">
  <a:themeElements>
    <a:clrScheme name="Nokia April 2016">
      <a:dk1>
        <a:srgbClr val="124191"/>
      </a:dk1>
      <a:lt1>
        <a:srgbClr val="FFFFFF"/>
      </a:lt1>
      <a:dk2>
        <a:srgbClr val="001135"/>
      </a:dk2>
      <a:lt2>
        <a:srgbClr val="4D5766"/>
      </a:lt2>
      <a:accent1>
        <a:srgbClr val="98A2AE"/>
      </a:accent1>
      <a:accent2>
        <a:srgbClr val="BEC8D2"/>
      </a:accent2>
      <a:accent3>
        <a:srgbClr val="00C9FF"/>
      </a:accent3>
      <a:accent4>
        <a:srgbClr val="FF3154"/>
      </a:accent4>
      <a:accent5>
        <a:srgbClr val="FFFB00"/>
      </a:accent5>
      <a:accent6>
        <a:srgbClr val="4BDD33"/>
      </a:accent6>
      <a:hlink>
        <a:srgbClr val="0645AD"/>
      </a:hlink>
      <a:folHlink>
        <a:srgbClr val="0B0080"/>
      </a:folHlink>
    </a:clrScheme>
    <a:fontScheme name="Nokia 2016">
      <a:majorFont>
        <a:latin typeface="Nokia Pure Headline Light"/>
        <a:ea typeface=""/>
        <a:cs typeface=""/>
      </a:majorFont>
      <a:minorFont>
        <a:latin typeface="Nokia Pure Text Light"/>
        <a:ea typeface=""/>
        <a:cs typeface=""/>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3175">
          <a:noFill/>
          <a:prstDash val="solid"/>
        </a:ln>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algn="l">
          <a:defRPr sz="1200" dirty="0" smtClean="0">
            <a:solidFill>
              <a:schemeClr val="bg1"/>
            </a:solidFill>
            <a:latin typeface="Nokia Pure Text Light" panose="020B0403020202020204" pitchFamily="34" charset="0"/>
            <a:ea typeface="Nokia Pure Text Light" panose="020B0403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72000" rIns="72000" bIns="72000" rtlCol="0">
        <a:spAutoFit/>
      </a:bodyPr>
      <a:lstStyle>
        <a:defPPr defTabSz="360000">
          <a:spcAft>
            <a:spcPts val="600"/>
          </a:spcAft>
          <a:tabLst>
            <a:tab pos="360000" algn="l"/>
          </a:tabLst>
          <a:defRPr sz="1200" dirty="0" smtClean="0">
            <a:solidFill>
              <a:schemeClr val="tx2"/>
            </a:solidFill>
            <a:latin typeface="Nokia Pure Text Light" panose="020B0403020202020204" pitchFamily="34" charset="0"/>
            <a:ea typeface="Nokia Pure Text Light" panose="020B0403020202020204" pitchFamily="34" charset="0"/>
          </a:defRPr>
        </a:defPPr>
      </a:lstStyle>
    </a:txDef>
  </a:objectDefaults>
  <a:extraClrSchemeLst/>
  <a:extLst>
    <a:ext uri="{05A4C25C-085E-4340-85A3-A5531E510DB2}">
      <thm15:themeFamily xmlns:thm15="http://schemas.microsoft.com/office/thememl/2012/main" name="Nokia_Pure_PPT_Nokia_V3.potx [Read-Only]" id="{A4DDF086-D21A-4369-880D-A595988B27B2}" vid="{24E5478A-869A-4EA0-AEE6-C2505D279F40}"/>
    </a:ext>
  </a:extLst>
</a:theme>
</file>

<file path=ppt/theme/theme8.xml><?xml version="1.0" encoding="utf-8"?>
<a:theme xmlns:a="http://schemas.openxmlformats.org/drawingml/2006/main" name="CORP_PPT_Temp_Pure_V31">
  <a:themeElements>
    <a:clrScheme name="Nokia 120515">
      <a:dk1>
        <a:srgbClr val="124191"/>
      </a:dk1>
      <a:lt1>
        <a:srgbClr val="FFFFFF"/>
      </a:lt1>
      <a:dk2>
        <a:srgbClr val="001135"/>
      </a:dk2>
      <a:lt2>
        <a:srgbClr val="4D5766"/>
      </a:lt2>
      <a:accent1>
        <a:srgbClr val="98A2AE"/>
      </a:accent1>
      <a:accent2>
        <a:srgbClr val="BEC8D2"/>
      </a:accent2>
      <a:accent3>
        <a:srgbClr val="00C9FF"/>
      </a:accent3>
      <a:accent4>
        <a:srgbClr val="FF3154"/>
      </a:accent4>
      <a:accent5>
        <a:srgbClr val="FFFB00"/>
      </a:accent5>
      <a:accent6>
        <a:srgbClr val="4BDD33"/>
      </a:accent6>
      <a:hlink>
        <a:srgbClr val="0645AD"/>
      </a:hlink>
      <a:folHlink>
        <a:srgbClr val="0B0080"/>
      </a:folHlink>
    </a:clrScheme>
    <a:fontScheme name="Nokia Pure">
      <a:majorFont>
        <a:latin typeface="Nokia Pure Headline Light"/>
        <a:ea typeface=""/>
        <a:cs typeface=""/>
      </a:majorFont>
      <a:minorFont>
        <a:latin typeface="Nokia Pure Tex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defPPr algn="l" fontAlgn="auto">
          <a:spcBef>
            <a:spcPts val="0"/>
          </a:spcBef>
          <a:spcAft>
            <a:spcPts val="0"/>
          </a:spcAft>
          <a:defRPr sz="1200" dirty="0" err="1"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6350" cmpd="sng">
          <a:solidFill>
            <a:schemeClr val="bg2"/>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72000" tIns="72000" rIns="72000" bIns="72000" rtlCol="0">
        <a:spAutoFit/>
      </a:bodyPr>
      <a:lstStyle>
        <a:defPPr marR="0" algn="l" defTabSz="457200" rtl="0" eaLnBrk="1" fontAlgn="base" latinLnBrk="0" hangingPunct="1">
          <a:lnSpc>
            <a:spcPct val="100000"/>
          </a:lnSpc>
          <a:spcBef>
            <a:spcPts val="0"/>
          </a:spcBef>
          <a:spcAft>
            <a:spcPct val="0"/>
          </a:spcAft>
          <a:buClr>
            <a:srgbClr val="001135"/>
          </a:buClr>
          <a:buSzTx/>
          <a:tabLst/>
          <a:defRPr sz="1400" dirty="0" smtClean="0">
            <a:solidFill>
              <a:schemeClr val="tx2"/>
            </a:solidFill>
            <a:latin typeface="+mn-lt"/>
            <a:ea typeface="Nokia Pure Text" panose="020B0503020202020204" pitchFamily="34" charset="0"/>
            <a:cs typeface="Nokia Pure Headline Light"/>
          </a:defRPr>
        </a:defPPr>
      </a:lstStyle>
    </a:txDef>
  </a:objectDefaults>
  <a:extraClrSchemeLst/>
  <a:extLst>
    <a:ext uri="{05A4C25C-085E-4340-85A3-A5531E510DB2}">
      <thm15:themeFamily xmlns:thm15="http://schemas.microsoft.com/office/thememl/2012/main" name="Presentation3" id="{F00325A3-16B2-4CF9-B2C1-E81AADD226E6}" vid="{82BEAEE5-72B6-4ACD-8254-9AC70E40DF95}"/>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Nokia April 2016">
    <a:dk1>
      <a:srgbClr val="124191"/>
    </a:dk1>
    <a:lt1>
      <a:srgbClr val="FFFFFF"/>
    </a:lt1>
    <a:dk2>
      <a:srgbClr val="001135"/>
    </a:dk2>
    <a:lt2>
      <a:srgbClr val="4D5766"/>
    </a:lt2>
    <a:accent1>
      <a:srgbClr val="98A2AE"/>
    </a:accent1>
    <a:accent2>
      <a:srgbClr val="BEC8D2"/>
    </a:accent2>
    <a:accent3>
      <a:srgbClr val="00C9FF"/>
    </a:accent3>
    <a:accent4>
      <a:srgbClr val="FF3154"/>
    </a:accent4>
    <a:accent5>
      <a:srgbClr val="FFFB00"/>
    </a:accent5>
    <a:accent6>
      <a:srgbClr val="4BDD33"/>
    </a:accent6>
    <a:hlink>
      <a:srgbClr val="0645AD"/>
    </a:hlink>
    <a:folHlink>
      <a:srgbClr val="0B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A r r a y O f O b j e c t L i n k   x m l n s : x s i = " h t t p : / / w w w . w 3 . o r g / 2 0 0 1 / X M L S c h e m a - i n s t a n c e "   x m l n s : x s d = " h t t p : / / w w w . w 3 . o r g / 2 0 0 1 / X M L S c h e m a " / > 
</file>

<file path=customXml/itemProps1.xml><?xml version="1.0" encoding="utf-8"?>
<ds:datastoreItem xmlns:ds="http://schemas.openxmlformats.org/officeDocument/2006/customXml" ds:itemID="{826FA07C-A199-43B1-A30A-67E7BC569876}">
  <ds:schemaRef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Nokia_Pure_PPT_Nokia_V3</Template>
  <TotalTime>0</TotalTime>
  <Words>1558</Words>
  <Application>Microsoft Office PowerPoint</Application>
  <PresentationFormat>On-screen Show (16:9)</PresentationFormat>
  <Paragraphs>139</Paragraphs>
  <Slides>7</Slides>
  <Notes>6</Notes>
  <HiddenSlides>0</HiddenSlides>
  <MMClips>0</MMClips>
  <ScaleCrop>false</ScaleCrop>
  <HeadingPairs>
    <vt:vector size="8" baseType="variant">
      <vt:variant>
        <vt:lpstr>Fonts Used</vt:lpstr>
      </vt:variant>
      <vt:variant>
        <vt:i4>7</vt:i4>
      </vt:variant>
      <vt:variant>
        <vt:lpstr>Theme</vt:lpstr>
      </vt:variant>
      <vt:variant>
        <vt:i4>8</vt:i4>
      </vt:variant>
      <vt:variant>
        <vt:lpstr>Embedded OLE Servers</vt:lpstr>
      </vt:variant>
      <vt:variant>
        <vt:i4>1</vt:i4>
      </vt:variant>
      <vt:variant>
        <vt:lpstr>Slide Titles</vt:lpstr>
      </vt:variant>
      <vt:variant>
        <vt:i4>7</vt:i4>
      </vt:variant>
    </vt:vector>
  </HeadingPairs>
  <TitlesOfParts>
    <vt:vector size="23" baseType="lpstr">
      <vt:lpstr>Arial</vt:lpstr>
      <vt:lpstr>Calibri</vt:lpstr>
      <vt:lpstr>Lucida Grande</vt:lpstr>
      <vt:lpstr>Nokia Pure Headline Light</vt:lpstr>
      <vt:lpstr>Nokia Pure Headline Ultra Light</vt:lpstr>
      <vt:lpstr>Nokia Pure Text</vt:lpstr>
      <vt:lpstr>Nokia Pure Text Light</vt:lpstr>
      <vt:lpstr>3 Nokia Blue Master plain</vt:lpstr>
      <vt:lpstr>4 Nokia Blue EXTERNAL Master end slide</vt:lpstr>
      <vt:lpstr>2_Nokia White Master with headline</vt:lpstr>
      <vt:lpstr>1_3 Nokia Blue Master plain</vt:lpstr>
      <vt:lpstr>ng Connect Nokia</vt:lpstr>
      <vt:lpstr>2_3 Nokia Blue Master plain</vt:lpstr>
      <vt:lpstr>5_Nokia White Master with headline</vt:lpstr>
      <vt:lpstr>CORP_PPT_Temp_Pure_V31</vt:lpstr>
      <vt:lpstr>think-cell Slide</vt:lpstr>
      <vt:lpstr>PowerPoint Presentation</vt:lpstr>
      <vt:lpstr>PowerPoint Presentation</vt:lpstr>
      <vt:lpstr>PowerPoint Presentation</vt:lpstr>
      <vt:lpstr>Nokia Worldwide IoT Network Grid (WING)</vt:lpstr>
      <vt:lpstr>PowerPoint Presentation</vt:lpstr>
      <vt:lpstr>Nokia WING Soluciones Verticales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2017-04-03T15:29:52Z</dcterms:created>
  <dcterms:modified xsi:type="dcterms:W3CDTF">2021-06-24T15:18:44Z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ObjectLinks">
    <vt:lpwstr>{826FA07C-A199-43B1-A30A-67E7BC569876}</vt:lpwstr>
  </property>
  <property fmtid="{D5CDD505-2E9C-101B-9397-08002B2CF9AE}" pid="3" name="_NewReviewCycle">
    <vt:lpwstr/>
  </property>
  <property fmtid="{D5CDD505-2E9C-101B-9397-08002B2CF9AE}" pid="4" name="MSIP_Label_46cc7c65-2b09-40ab-abef-d10548338a3b_Enabled">
    <vt:lpwstr>true</vt:lpwstr>
  </property>
  <property fmtid="{D5CDD505-2E9C-101B-9397-08002B2CF9AE}" pid="5" name="MSIP_Label_46cc7c65-2b09-40ab-abef-d10548338a3b_SetDate">
    <vt:lpwstr>2021-06-20T21:02:47Z</vt:lpwstr>
  </property>
  <property fmtid="{D5CDD505-2E9C-101B-9397-08002B2CF9AE}" pid="6" name="MSIP_Label_46cc7c65-2b09-40ab-abef-d10548338a3b_Method">
    <vt:lpwstr>Privileged</vt:lpwstr>
  </property>
  <property fmtid="{D5CDD505-2E9C-101B-9397-08002B2CF9AE}" pid="7" name="MSIP_Label_46cc7c65-2b09-40ab-abef-d10548338a3b_Name">
    <vt:lpwstr>46cc7c65-2b09-40ab-abef-d10548338a3b</vt:lpwstr>
  </property>
  <property fmtid="{D5CDD505-2E9C-101B-9397-08002B2CF9AE}" pid="8" name="MSIP_Label_46cc7c65-2b09-40ab-abef-d10548338a3b_SiteId">
    <vt:lpwstr>5d471751-9675-428d-917b-70f44f9630b0</vt:lpwstr>
  </property>
  <property fmtid="{D5CDD505-2E9C-101B-9397-08002B2CF9AE}" pid="9" name="MSIP_Label_46cc7c65-2b09-40ab-abef-d10548338a3b_ActionId">
    <vt:lpwstr/>
  </property>
  <property fmtid="{D5CDD505-2E9C-101B-9397-08002B2CF9AE}" pid="10" name="MSIP_Label_46cc7c65-2b09-40ab-abef-d10548338a3b_ContentBits">
    <vt:lpwstr>2</vt:lpwstr>
  </property>
</Properties>
</file>