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4" r:id="rId4"/>
    <p:sldMasterId id="2147483763" r:id="rId5"/>
    <p:sldMasterId id="2147483769" r:id="rId6"/>
  </p:sldMasterIdLst>
  <p:notesMasterIdLst>
    <p:notesMasterId r:id="rId11"/>
  </p:notesMasterIdLst>
  <p:handoutMasterIdLst>
    <p:handoutMasterId r:id="rId12"/>
  </p:handoutMasterIdLst>
  <p:sldIdLst>
    <p:sldId id="1258" r:id="rId7"/>
    <p:sldId id="1079" r:id="rId8"/>
    <p:sldId id="739" r:id="rId9"/>
    <p:sldId id="273" r:id="rId10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sandrello Esteban" initials="LE" lastIdx="1" clrIdx="0">
    <p:extLst>
      <p:ext uri="{19B8F6BF-5375-455C-9EA6-DF929625EA0E}">
        <p15:presenceInfo xmlns:p15="http://schemas.microsoft.com/office/powerpoint/2012/main" userId="S::elissandrello@andreani.com::5a7ed665-81de-4cfe-864d-0827e2bcd0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20"/>
    <a:srgbClr val="F5F5F5"/>
    <a:srgbClr val="F2F2F2"/>
    <a:srgbClr val="E3A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B246E-C6D1-4009-BE25-D5F2B5674BD4}" v="149" dt="2021-04-28T14:56:08.1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1003" autoAdjust="0"/>
  </p:normalViewPr>
  <p:slideViewPr>
    <p:cSldViewPr snapToGrid="0">
      <p:cViewPr varScale="1">
        <p:scale>
          <a:sx n="61" d="100"/>
          <a:sy n="61" d="100"/>
        </p:scale>
        <p:origin x="1236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68985C6-3256-40B5-81E2-14637105DC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1D753C-A8F4-4744-9AE0-6C390985A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E7673-FD01-481B-BFE3-3BB6DE6A3AB5}" type="datetimeFigureOut">
              <a:rPr lang="es-AR" smtClean="0"/>
              <a:t>29/4/2021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8C06C2-F3F8-4BC5-9D78-792CA0F51D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E94BB9-4D88-4F2A-B1BE-5E6407D319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B4BC-557A-4A84-AB2D-993D305460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551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04E4-6CB7-4CFD-A657-58EF07B2098C}" type="datetimeFigureOut">
              <a:rPr lang="es-AR" smtClean="0"/>
              <a:t>29/4/2021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EAE46-654C-40EE-8EA8-DC2024B01E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9948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EAE46-654C-40EE-8EA8-DC2024B01E7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610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EAE46-654C-40EE-8EA8-DC2024B01E74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5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EAE46-654C-40EE-8EA8-DC2024B01E74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16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EC66-8F88-4D04-98C6-DA491EAFA858}" type="datetime1">
              <a:rPr lang="en-US" smtClean="0"/>
              <a:t>4/29/2021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55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F698-F7E8-4802-AC21-3F7C25854DD2}" type="datetime1">
              <a:rPr lang="en-US" smtClean="0"/>
              <a:t>4/29/2021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084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C466-D061-4A2B-A5FB-2BA3FB0091A7}" type="datetime1">
              <a:rPr lang="en-US" smtClean="0"/>
              <a:t>4/29/2021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82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CF97-E62E-4175-AFD3-E485790182E1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393329" y="6297149"/>
            <a:ext cx="377507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lang="es-419" smtClean="0"/>
              <a:pPr algn="ctr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664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556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196805" y="1082509"/>
            <a:ext cx="2247900" cy="380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1619" y="1158081"/>
            <a:ext cx="2022475" cy="3582035"/>
          </a:xfrm>
          <a:custGeom>
            <a:avLst/>
            <a:gdLst/>
            <a:ahLst/>
            <a:cxnLst/>
            <a:rect l="l" t="t" r="r" b="b"/>
            <a:pathLst>
              <a:path w="2022475" h="3582035">
                <a:moveTo>
                  <a:pt x="1889074" y="0"/>
                </a:moveTo>
                <a:lnTo>
                  <a:pt x="133362" y="0"/>
                </a:lnTo>
                <a:lnTo>
                  <a:pt x="91329" y="6828"/>
                </a:lnTo>
                <a:lnTo>
                  <a:pt x="54735" y="25821"/>
                </a:lnTo>
                <a:lnTo>
                  <a:pt x="25821" y="54735"/>
                </a:lnTo>
                <a:lnTo>
                  <a:pt x="6828" y="91329"/>
                </a:lnTo>
                <a:lnTo>
                  <a:pt x="0" y="133362"/>
                </a:lnTo>
                <a:lnTo>
                  <a:pt x="0" y="3448075"/>
                </a:lnTo>
                <a:lnTo>
                  <a:pt x="6828" y="3490108"/>
                </a:lnTo>
                <a:lnTo>
                  <a:pt x="25821" y="3526703"/>
                </a:lnTo>
                <a:lnTo>
                  <a:pt x="54735" y="3555617"/>
                </a:lnTo>
                <a:lnTo>
                  <a:pt x="91329" y="3574609"/>
                </a:lnTo>
                <a:lnTo>
                  <a:pt x="133362" y="3581438"/>
                </a:lnTo>
                <a:lnTo>
                  <a:pt x="1889074" y="3581438"/>
                </a:lnTo>
                <a:lnTo>
                  <a:pt x="1931107" y="3574609"/>
                </a:lnTo>
                <a:lnTo>
                  <a:pt x="1967701" y="3555617"/>
                </a:lnTo>
                <a:lnTo>
                  <a:pt x="1996615" y="3526703"/>
                </a:lnTo>
                <a:lnTo>
                  <a:pt x="2015608" y="3490108"/>
                </a:lnTo>
                <a:lnTo>
                  <a:pt x="2022436" y="3448075"/>
                </a:lnTo>
                <a:lnTo>
                  <a:pt x="2022436" y="133362"/>
                </a:lnTo>
                <a:lnTo>
                  <a:pt x="2015608" y="91329"/>
                </a:lnTo>
                <a:lnTo>
                  <a:pt x="1996615" y="54735"/>
                </a:lnTo>
                <a:lnTo>
                  <a:pt x="1967701" y="25821"/>
                </a:lnTo>
                <a:lnTo>
                  <a:pt x="1931107" y="6828"/>
                </a:lnTo>
                <a:lnTo>
                  <a:pt x="1889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01619" y="1158081"/>
            <a:ext cx="2022475" cy="3582035"/>
          </a:xfrm>
          <a:custGeom>
            <a:avLst/>
            <a:gdLst/>
            <a:ahLst/>
            <a:cxnLst/>
            <a:rect l="l" t="t" r="r" b="b"/>
            <a:pathLst>
              <a:path w="2022475" h="3582035">
                <a:moveTo>
                  <a:pt x="0" y="3448075"/>
                </a:moveTo>
                <a:lnTo>
                  <a:pt x="0" y="133362"/>
                </a:lnTo>
                <a:lnTo>
                  <a:pt x="6828" y="91329"/>
                </a:lnTo>
                <a:lnTo>
                  <a:pt x="25821" y="54735"/>
                </a:lnTo>
                <a:lnTo>
                  <a:pt x="54735" y="25821"/>
                </a:lnTo>
                <a:lnTo>
                  <a:pt x="91329" y="6828"/>
                </a:lnTo>
                <a:lnTo>
                  <a:pt x="133362" y="0"/>
                </a:lnTo>
                <a:lnTo>
                  <a:pt x="1889074" y="0"/>
                </a:lnTo>
                <a:lnTo>
                  <a:pt x="1931107" y="6828"/>
                </a:lnTo>
                <a:lnTo>
                  <a:pt x="1967701" y="25821"/>
                </a:lnTo>
                <a:lnTo>
                  <a:pt x="1996615" y="54735"/>
                </a:lnTo>
                <a:lnTo>
                  <a:pt x="2015608" y="91329"/>
                </a:lnTo>
                <a:lnTo>
                  <a:pt x="2022436" y="133362"/>
                </a:lnTo>
                <a:lnTo>
                  <a:pt x="2022436" y="3448075"/>
                </a:lnTo>
                <a:lnTo>
                  <a:pt x="2015608" y="3490108"/>
                </a:lnTo>
                <a:lnTo>
                  <a:pt x="1996615" y="3526703"/>
                </a:lnTo>
                <a:lnTo>
                  <a:pt x="1967701" y="3555617"/>
                </a:lnTo>
                <a:lnTo>
                  <a:pt x="1931107" y="3574609"/>
                </a:lnTo>
                <a:lnTo>
                  <a:pt x="1889074" y="3581438"/>
                </a:lnTo>
                <a:lnTo>
                  <a:pt x="133362" y="3581438"/>
                </a:lnTo>
                <a:lnTo>
                  <a:pt x="91329" y="3574609"/>
                </a:lnTo>
                <a:lnTo>
                  <a:pt x="54735" y="3555617"/>
                </a:lnTo>
                <a:lnTo>
                  <a:pt x="25821" y="3526703"/>
                </a:lnTo>
                <a:lnTo>
                  <a:pt x="6828" y="3490108"/>
                </a:lnTo>
                <a:lnTo>
                  <a:pt x="0" y="3448075"/>
                </a:lnTo>
                <a:close/>
              </a:path>
            </a:pathLst>
          </a:custGeom>
          <a:ln w="122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25909" y="1095209"/>
            <a:ext cx="2247895" cy="3784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532387" y="1169680"/>
            <a:ext cx="2022475" cy="3564254"/>
          </a:xfrm>
          <a:custGeom>
            <a:avLst/>
            <a:gdLst/>
            <a:ahLst/>
            <a:cxnLst/>
            <a:rect l="l" t="t" r="r" b="b"/>
            <a:pathLst>
              <a:path w="2022475" h="3564254">
                <a:moveTo>
                  <a:pt x="1889391" y="0"/>
                </a:moveTo>
                <a:lnTo>
                  <a:pt x="133045" y="0"/>
                </a:lnTo>
                <a:lnTo>
                  <a:pt x="91108" y="6811"/>
                </a:lnTo>
                <a:lnTo>
                  <a:pt x="54600" y="25756"/>
                </a:lnTo>
                <a:lnTo>
                  <a:pt x="25756" y="54597"/>
                </a:lnTo>
                <a:lnTo>
                  <a:pt x="6811" y="91101"/>
                </a:lnTo>
                <a:lnTo>
                  <a:pt x="0" y="133032"/>
                </a:lnTo>
                <a:lnTo>
                  <a:pt x="0" y="3431006"/>
                </a:lnTo>
                <a:lnTo>
                  <a:pt x="6811" y="3472937"/>
                </a:lnTo>
                <a:lnTo>
                  <a:pt x="25756" y="3509441"/>
                </a:lnTo>
                <a:lnTo>
                  <a:pt x="54600" y="3538283"/>
                </a:lnTo>
                <a:lnTo>
                  <a:pt x="91108" y="3557227"/>
                </a:lnTo>
                <a:lnTo>
                  <a:pt x="133045" y="3564039"/>
                </a:lnTo>
                <a:lnTo>
                  <a:pt x="1889391" y="3564039"/>
                </a:lnTo>
                <a:lnTo>
                  <a:pt x="1931328" y="3557227"/>
                </a:lnTo>
                <a:lnTo>
                  <a:pt x="1967836" y="3538283"/>
                </a:lnTo>
                <a:lnTo>
                  <a:pt x="1996680" y="3509441"/>
                </a:lnTo>
                <a:lnTo>
                  <a:pt x="2015625" y="3472937"/>
                </a:lnTo>
                <a:lnTo>
                  <a:pt x="2022436" y="3431006"/>
                </a:lnTo>
                <a:lnTo>
                  <a:pt x="2022436" y="133032"/>
                </a:lnTo>
                <a:lnTo>
                  <a:pt x="2015625" y="91101"/>
                </a:lnTo>
                <a:lnTo>
                  <a:pt x="1996680" y="54597"/>
                </a:lnTo>
                <a:lnTo>
                  <a:pt x="1967836" y="25756"/>
                </a:lnTo>
                <a:lnTo>
                  <a:pt x="1931328" y="6811"/>
                </a:lnTo>
                <a:lnTo>
                  <a:pt x="1889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32387" y="1169680"/>
            <a:ext cx="2022475" cy="3564254"/>
          </a:xfrm>
          <a:custGeom>
            <a:avLst/>
            <a:gdLst/>
            <a:ahLst/>
            <a:cxnLst/>
            <a:rect l="l" t="t" r="r" b="b"/>
            <a:pathLst>
              <a:path w="2022475" h="3564254">
                <a:moveTo>
                  <a:pt x="0" y="3431006"/>
                </a:moveTo>
                <a:lnTo>
                  <a:pt x="0" y="133032"/>
                </a:lnTo>
                <a:lnTo>
                  <a:pt x="6811" y="91101"/>
                </a:lnTo>
                <a:lnTo>
                  <a:pt x="25756" y="54597"/>
                </a:lnTo>
                <a:lnTo>
                  <a:pt x="54600" y="25756"/>
                </a:lnTo>
                <a:lnTo>
                  <a:pt x="91108" y="6811"/>
                </a:lnTo>
                <a:lnTo>
                  <a:pt x="133045" y="0"/>
                </a:lnTo>
                <a:lnTo>
                  <a:pt x="1889391" y="0"/>
                </a:lnTo>
                <a:lnTo>
                  <a:pt x="1931328" y="6811"/>
                </a:lnTo>
                <a:lnTo>
                  <a:pt x="1967836" y="25756"/>
                </a:lnTo>
                <a:lnTo>
                  <a:pt x="1996680" y="54597"/>
                </a:lnTo>
                <a:lnTo>
                  <a:pt x="2015625" y="91101"/>
                </a:lnTo>
                <a:lnTo>
                  <a:pt x="2022436" y="133032"/>
                </a:lnTo>
                <a:lnTo>
                  <a:pt x="2022436" y="3431006"/>
                </a:lnTo>
                <a:lnTo>
                  <a:pt x="2015625" y="3472937"/>
                </a:lnTo>
                <a:lnTo>
                  <a:pt x="1996680" y="3509441"/>
                </a:lnTo>
                <a:lnTo>
                  <a:pt x="1967836" y="3538283"/>
                </a:lnTo>
                <a:lnTo>
                  <a:pt x="1931328" y="3557227"/>
                </a:lnTo>
                <a:lnTo>
                  <a:pt x="1889391" y="3564039"/>
                </a:lnTo>
                <a:lnTo>
                  <a:pt x="133045" y="3564039"/>
                </a:lnTo>
                <a:lnTo>
                  <a:pt x="91108" y="3557227"/>
                </a:lnTo>
                <a:lnTo>
                  <a:pt x="54600" y="3538283"/>
                </a:lnTo>
                <a:lnTo>
                  <a:pt x="25756" y="3509441"/>
                </a:lnTo>
                <a:lnTo>
                  <a:pt x="6811" y="3472937"/>
                </a:lnTo>
                <a:lnTo>
                  <a:pt x="0" y="3431006"/>
                </a:lnTo>
                <a:close/>
              </a:path>
            </a:pathLst>
          </a:custGeom>
          <a:ln w="1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305009" y="1095209"/>
            <a:ext cx="2247895" cy="1943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17001" y="116967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5">
                <a:moveTo>
                  <a:pt x="1929955" y="0"/>
                </a:moveTo>
                <a:lnTo>
                  <a:pt x="92481" y="0"/>
                </a:lnTo>
                <a:lnTo>
                  <a:pt x="56573" y="7297"/>
                </a:lnTo>
                <a:lnTo>
                  <a:pt x="27166" y="27166"/>
                </a:lnTo>
                <a:lnTo>
                  <a:pt x="7297" y="56573"/>
                </a:lnTo>
                <a:lnTo>
                  <a:pt x="0" y="92481"/>
                </a:lnTo>
                <a:lnTo>
                  <a:pt x="0" y="1629752"/>
                </a:lnTo>
                <a:lnTo>
                  <a:pt x="7297" y="1665661"/>
                </a:lnTo>
                <a:lnTo>
                  <a:pt x="27166" y="1695067"/>
                </a:lnTo>
                <a:lnTo>
                  <a:pt x="56573" y="1714936"/>
                </a:lnTo>
                <a:lnTo>
                  <a:pt x="92481" y="1722234"/>
                </a:lnTo>
                <a:lnTo>
                  <a:pt x="1929955" y="1722234"/>
                </a:lnTo>
                <a:lnTo>
                  <a:pt x="1965863" y="1714936"/>
                </a:lnTo>
                <a:lnTo>
                  <a:pt x="1995270" y="1695067"/>
                </a:lnTo>
                <a:lnTo>
                  <a:pt x="2015139" y="1665661"/>
                </a:lnTo>
                <a:lnTo>
                  <a:pt x="2022436" y="1629752"/>
                </a:lnTo>
                <a:lnTo>
                  <a:pt x="2022436" y="92481"/>
                </a:lnTo>
                <a:lnTo>
                  <a:pt x="2015139" y="56573"/>
                </a:lnTo>
                <a:lnTo>
                  <a:pt x="1995270" y="27166"/>
                </a:lnTo>
                <a:lnTo>
                  <a:pt x="1965863" y="7297"/>
                </a:lnTo>
                <a:lnTo>
                  <a:pt x="1929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17001" y="116967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5">
                <a:moveTo>
                  <a:pt x="0" y="1629752"/>
                </a:moveTo>
                <a:lnTo>
                  <a:pt x="0" y="92481"/>
                </a:lnTo>
                <a:lnTo>
                  <a:pt x="7297" y="56573"/>
                </a:lnTo>
                <a:lnTo>
                  <a:pt x="27166" y="27166"/>
                </a:lnTo>
                <a:lnTo>
                  <a:pt x="56573" y="7297"/>
                </a:lnTo>
                <a:lnTo>
                  <a:pt x="92481" y="0"/>
                </a:lnTo>
                <a:lnTo>
                  <a:pt x="1929955" y="0"/>
                </a:lnTo>
                <a:lnTo>
                  <a:pt x="1965863" y="7297"/>
                </a:lnTo>
                <a:lnTo>
                  <a:pt x="1995270" y="27166"/>
                </a:lnTo>
                <a:lnTo>
                  <a:pt x="2015139" y="56573"/>
                </a:lnTo>
                <a:lnTo>
                  <a:pt x="2022436" y="92481"/>
                </a:lnTo>
                <a:lnTo>
                  <a:pt x="2022436" y="1629752"/>
                </a:lnTo>
                <a:lnTo>
                  <a:pt x="2015139" y="1665661"/>
                </a:lnTo>
                <a:lnTo>
                  <a:pt x="1995270" y="1695067"/>
                </a:lnTo>
                <a:lnTo>
                  <a:pt x="1965863" y="1714936"/>
                </a:lnTo>
                <a:lnTo>
                  <a:pt x="1929955" y="1722234"/>
                </a:lnTo>
                <a:lnTo>
                  <a:pt x="92481" y="1722234"/>
                </a:lnTo>
                <a:lnTo>
                  <a:pt x="56573" y="1714936"/>
                </a:lnTo>
                <a:lnTo>
                  <a:pt x="27166" y="1695067"/>
                </a:lnTo>
                <a:lnTo>
                  <a:pt x="7297" y="1665661"/>
                </a:lnTo>
                <a:lnTo>
                  <a:pt x="0" y="1629752"/>
                </a:lnTo>
                <a:close/>
              </a:path>
            </a:pathLst>
          </a:custGeom>
          <a:ln w="1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305009" y="2936709"/>
            <a:ext cx="2247895" cy="1943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414632" y="301148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4">
                <a:moveTo>
                  <a:pt x="1929955" y="0"/>
                </a:moveTo>
                <a:lnTo>
                  <a:pt x="92481" y="0"/>
                </a:lnTo>
                <a:lnTo>
                  <a:pt x="56573" y="7297"/>
                </a:lnTo>
                <a:lnTo>
                  <a:pt x="27166" y="27166"/>
                </a:lnTo>
                <a:lnTo>
                  <a:pt x="7297" y="56573"/>
                </a:lnTo>
                <a:lnTo>
                  <a:pt x="0" y="92481"/>
                </a:lnTo>
                <a:lnTo>
                  <a:pt x="0" y="1629752"/>
                </a:lnTo>
                <a:lnTo>
                  <a:pt x="7297" y="1665659"/>
                </a:lnTo>
                <a:lnTo>
                  <a:pt x="27166" y="1695061"/>
                </a:lnTo>
                <a:lnTo>
                  <a:pt x="56573" y="1714926"/>
                </a:lnTo>
                <a:lnTo>
                  <a:pt x="92481" y="1722221"/>
                </a:lnTo>
                <a:lnTo>
                  <a:pt x="1929955" y="1722221"/>
                </a:lnTo>
                <a:lnTo>
                  <a:pt x="1965863" y="1714926"/>
                </a:lnTo>
                <a:lnTo>
                  <a:pt x="1995270" y="1695061"/>
                </a:lnTo>
                <a:lnTo>
                  <a:pt x="2015139" y="1665659"/>
                </a:lnTo>
                <a:lnTo>
                  <a:pt x="2022436" y="1629752"/>
                </a:lnTo>
                <a:lnTo>
                  <a:pt x="2022436" y="92481"/>
                </a:lnTo>
                <a:lnTo>
                  <a:pt x="2015139" y="56573"/>
                </a:lnTo>
                <a:lnTo>
                  <a:pt x="1995270" y="27166"/>
                </a:lnTo>
                <a:lnTo>
                  <a:pt x="1965863" y="7297"/>
                </a:lnTo>
                <a:lnTo>
                  <a:pt x="1929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414632" y="301148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4">
                <a:moveTo>
                  <a:pt x="0" y="1629752"/>
                </a:moveTo>
                <a:lnTo>
                  <a:pt x="0" y="92481"/>
                </a:lnTo>
                <a:lnTo>
                  <a:pt x="7297" y="56573"/>
                </a:lnTo>
                <a:lnTo>
                  <a:pt x="27166" y="27166"/>
                </a:lnTo>
                <a:lnTo>
                  <a:pt x="56573" y="7297"/>
                </a:lnTo>
                <a:lnTo>
                  <a:pt x="92481" y="0"/>
                </a:lnTo>
                <a:lnTo>
                  <a:pt x="1929955" y="0"/>
                </a:lnTo>
                <a:lnTo>
                  <a:pt x="1965863" y="7297"/>
                </a:lnTo>
                <a:lnTo>
                  <a:pt x="1995270" y="27166"/>
                </a:lnTo>
                <a:lnTo>
                  <a:pt x="2015139" y="56573"/>
                </a:lnTo>
                <a:lnTo>
                  <a:pt x="2022436" y="92481"/>
                </a:lnTo>
                <a:lnTo>
                  <a:pt x="2022436" y="1629752"/>
                </a:lnTo>
                <a:lnTo>
                  <a:pt x="2015139" y="1665659"/>
                </a:lnTo>
                <a:lnTo>
                  <a:pt x="1995270" y="1695061"/>
                </a:lnTo>
                <a:lnTo>
                  <a:pt x="1965863" y="1714926"/>
                </a:lnTo>
                <a:lnTo>
                  <a:pt x="1929955" y="1722221"/>
                </a:lnTo>
                <a:lnTo>
                  <a:pt x="92481" y="1722221"/>
                </a:lnTo>
                <a:lnTo>
                  <a:pt x="56573" y="1714926"/>
                </a:lnTo>
                <a:lnTo>
                  <a:pt x="27166" y="1695061"/>
                </a:lnTo>
                <a:lnTo>
                  <a:pt x="7297" y="1665659"/>
                </a:lnTo>
                <a:lnTo>
                  <a:pt x="0" y="1629752"/>
                </a:lnTo>
                <a:close/>
              </a:path>
            </a:pathLst>
          </a:custGeom>
          <a:ln w="1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655009" y="1095209"/>
            <a:ext cx="2247895" cy="3784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763161" y="1169680"/>
            <a:ext cx="2022475" cy="3564254"/>
          </a:xfrm>
          <a:custGeom>
            <a:avLst/>
            <a:gdLst/>
            <a:ahLst/>
            <a:cxnLst/>
            <a:rect l="l" t="t" r="r" b="b"/>
            <a:pathLst>
              <a:path w="2022475" h="3564254">
                <a:moveTo>
                  <a:pt x="1889391" y="0"/>
                </a:moveTo>
                <a:lnTo>
                  <a:pt x="133045" y="0"/>
                </a:lnTo>
                <a:lnTo>
                  <a:pt x="91108" y="6811"/>
                </a:lnTo>
                <a:lnTo>
                  <a:pt x="54600" y="25756"/>
                </a:lnTo>
                <a:lnTo>
                  <a:pt x="25756" y="54597"/>
                </a:lnTo>
                <a:lnTo>
                  <a:pt x="6811" y="91101"/>
                </a:lnTo>
                <a:lnTo>
                  <a:pt x="0" y="133032"/>
                </a:lnTo>
                <a:lnTo>
                  <a:pt x="0" y="3431006"/>
                </a:lnTo>
                <a:lnTo>
                  <a:pt x="6811" y="3472937"/>
                </a:lnTo>
                <a:lnTo>
                  <a:pt x="25756" y="3509441"/>
                </a:lnTo>
                <a:lnTo>
                  <a:pt x="54600" y="3538283"/>
                </a:lnTo>
                <a:lnTo>
                  <a:pt x="91108" y="3557227"/>
                </a:lnTo>
                <a:lnTo>
                  <a:pt x="133045" y="3564039"/>
                </a:lnTo>
                <a:lnTo>
                  <a:pt x="1889391" y="3564039"/>
                </a:lnTo>
                <a:lnTo>
                  <a:pt x="1931328" y="3557227"/>
                </a:lnTo>
                <a:lnTo>
                  <a:pt x="1967836" y="3538283"/>
                </a:lnTo>
                <a:lnTo>
                  <a:pt x="1996680" y="3509441"/>
                </a:lnTo>
                <a:lnTo>
                  <a:pt x="2015625" y="3472937"/>
                </a:lnTo>
                <a:lnTo>
                  <a:pt x="2022436" y="3431006"/>
                </a:lnTo>
                <a:lnTo>
                  <a:pt x="2022436" y="133032"/>
                </a:lnTo>
                <a:lnTo>
                  <a:pt x="2015625" y="91101"/>
                </a:lnTo>
                <a:lnTo>
                  <a:pt x="1996680" y="54597"/>
                </a:lnTo>
                <a:lnTo>
                  <a:pt x="1967836" y="25756"/>
                </a:lnTo>
                <a:lnTo>
                  <a:pt x="1931328" y="6811"/>
                </a:lnTo>
                <a:lnTo>
                  <a:pt x="1889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763161" y="1169680"/>
            <a:ext cx="2022475" cy="3564254"/>
          </a:xfrm>
          <a:custGeom>
            <a:avLst/>
            <a:gdLst/>
            <a:ahLst/>
            <a:cxnLst/>
            <a:rect l="l" t="t" r="r" b="b"/>
            <a:pathLst>
              <a:path w="2022475" h="3564254">
                <a:moveTo>
                  <a:pt x="0" y="3431006"/>
                </a:moveTo>
                <a:lnTo>
                  <a:pt x="0" y="133032"/>
                </a:lnTo>
                <a:lnTo>
                  <a:pt x="6811" y="91101"/>
                </a:lnTo>
                <a:lnTo>
                  <a:pt x="25756" y="54597"/>
                </a:lnTo>
                <a:lnTo>
                  <a:pt x="54600" y="25756"/>
                </a:lnTo>
                <a:lnTo>
                  <a:pt x="91108" y="6811"/>
                </a:lnTo>
                <a:lnTo>
                  <a:pt x="133045" y="0"/>
                </a:lnTo>
                <a:lnTo>
                  <a:pt x="1889391" y="0"/>
                </a:lnTo>
                <a:lnTo>
                  <a:pt x="1931328" y="6811"/>
                </a:lnTo>
                <a:lnTo>
                  <a:pt x="1967836" y="25756"/>
                </a:lnTo>
                <a:lnTo>
                  <a:pt x="1996680" y="54597"/>
                </a:lnTo>
                <a:lnTo>
                  <a:pt x="2015625" y="91101"/>
                </a:lnTo>
                <a:lnTo>
                  <a:pt x="2022436" y="133032"/>
                </a:lnTo>
                <a:lnTo>
                  <a:pt x="2022436" y="3431006"/>
                </a:lnTo>
                <a:lnTo>
                  <a:pt x="2015625" y="3472937"/>
                </a:lnTo>
                <a:lnTo>
                  <a:pt x="1996680" y="3509441"/>
                </a:lnTo>
                <a:lnTo>
                  <a:pt x="1967836" y="3538283"/>
                </a:lnTo>
                <a:lnTo>
                  <a:pt x="1931328" y="3557227"/>
                </a:lnTo>
                <a:lnTo>
                  <a:pt x="1889391" y="3564039"/>
                </a:lnTo>
                <a:lnTo>
                  <a:pt x="133045" y="3564039"/>
                </a:lnTo>
                <a:lnTo>
                  <a:pt x="91108" y="3557227"/>
                </a:lnTo>
                <a:lnTo>
                  <a:pt x="54600" y="3538283"/>
                </a:lnTo>
                <a:lnTo>
                  <a:pt x="25756" y="3509441"/>
                </a:lnTo>
                <a:lnTo>
                  <a:pt x="6811" y="3472937"/>
                </a:lnTo>
                <a:lnTo>
                  <a:pt x="0" y="3431006"/>
                </a:lnTo>
                <a:close/>
              </a:path>
            </a:pathLst>
          </a:custGeom>
          <a:ln w="1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534109" y="1095209"/>
            <a:ext cx="2247895" cy="1943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647781" y="116967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5">
                <a:moveTo>
                  <a:pt x="1929942" y="0"/>
                </a:moveTo>
                <a:lnTo>
                  <a:pt x="92468" y="0"/>
                </a:lnTo>
                <a:lnTo>
                  <a:pt x="56562" y="7297"/>
                </a:lnTo>
                <a:lnTo>
                  <a:pt x="27160" y="27166"/>
                </a:lnTo>
                <a:lnTo>
                  <a:pt x="7295" y="56573"/>
                </a:lnTo>
                <a:lnTo>
                  <a:pt x="0" y="92481"/>
                </a:lnTo>
                <a:lnTo>
                  <a:pt x="0" y="1629752"/>
                </a:lnTo>
                <a:lnTo>
                  <a:pt x="7295" y="1665661"/>
                </a:lnTo>
                <a:lnTo>
                  <a:pt x="27160" y="1695067"/>
                </a:lnTo>
                <a:lnTo>
                  <a:pt x="56562" y="1714936"/>
                </a:lnTo>
                <a:lnTo>
                  <a:pt x="92468" y="1722234"/>
                </a:lnTo>
                <a:lnTo>
                  <a:pt x="1929942" y="1722234"/>
                </a:lnTo>
                <a:lnTo>
                  <a:pt x="1965856" y="1714936"/>
                </a:lnTo>
                <a:lnTo>
                  <a:pt x="1995262" y="1695067"/>
                </a:lnTo>
                <a:lnTo>
                  <a:pt x="2015128" y="1665661"/>
                </a:lnTo>
                <a:lnTo>
                  <a:pt x="2022424" y="1629752"/>
                </a:lnTo>
                <a:lnTo>
                  <a:pt x="2022424" y="92481"/>
                </a:lnTo>
                <a:lnTo>
                  <a:pt x="2015128" y="56573"/>
                </a:lnTo>
                <a:lnTo>
                  <a:pt x="1995262" y="27166"/>
                </a:lnTo>
                <a:lnTo>
                  <a:pt x="1965856" y="7297"/>
                </a:lnTo>
                <a:lnTo>
                  <a:pt x="1929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47781" y="116967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5">
                <a:moveTo>
                  <a:pt x="0" y="1629752"/>
                </a:moveTo>
                <a:lnTo>
                  <a:pt x="0" y="92481"/>
                </a:lnTo>
                <a:lnTo>
                  <a:pt x="7295" y="56573"/>
                </a:lnTo>
                <a:lnTo>
                  <a:pt x="27160" y="27166"/>
                </a:lnTo>
                <a:lnTo>
                  <a:pt x="56562" y="7297"/>
                </a:lnTo>
                <a:lnTo>
                  <a:pt x="92468" y="0"/>
                </a:lnTo>
                <a:lnTo>
                  <a:pt x="1929942" y="0"/>
                </a:lnTo>
                <a:lnTo>
                  <a:pt x="1965856" y="7297"/>
                </a:lnTo>
                <a:lnTo>
                  <a:pt x="1995262" y="27166"/>
                </a:lnTo>
                <a:lnTo>
                  <a:pt x="2015128" y="56573"/>
                </a:lnTo>
                <a:lnTo>
                  <a:pt x="2022424" y="92481"/>
                </a:lnTo>
                <a:lnTo>
                  <a:pt x="2022424" y="1629752"/>
                </a:lnTo>
                <a:lnTo>
                  <a:pt x="2015128" y="1665661"/>
                </a:lnTo>
                <a:lnTo>
                  <a:pt x="1995262" y="1695067"/>
                </a:lnTo>
                <a:lnTo>
                  <a:pt x="1965856" y="1714936"/>
                </a:lnTo>
                <a:lnTo>
                  <a:pt x="1929942" y="1722234"/>
                </a:lnTo>
                <a:lnTo>
                  <a:pt x="92468" y="1722234"/>
                </a:lnTo>
                <a:lnTo>
                  <a:pt x="56562" y="1714936"/>
                </a:lnTo>
                <a:lnTo>
                  <a:pt x="27160" y="1695067"/>
                </a:lnTo>
                <a:lnTo>
                  <a:pt x="7295" y="1665661"/>
                </a:lnTo>
                <a:lnTo>
                  <a:pt x="0" y="1629752"/>
                </a:lnTo>
                <a:close/>
              </a:path>
            </a:pathLst>
          </a:custGeom>
          <a:ln w="1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34109" y="2936709"/>
            <a:ext cx="2260595" cy="1943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650149" y="301148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4">
                <a:moveTo>
                  <a:pt x="1929942" y="0"/>
                </a:moveTo>
                <a:lnTo>
                  <a:pt x="92468" y="0"/>
                </a:lnTo>
                <a:lnTo>
                  <a:pt x="56562" y="7297"/>
                </a:lnTo>
                <a:lnTo>
                  <a:pt x="27160" y="27166"/>
                </a:lnTo>
                <a:lnTo>
                  <a:pt x="7295" y="56573"/>
                </a:lnTo>
                <a:lnTo>
                  <a:pt x="0" y="92481"/>
                </a:lnTo>
                <a:lnTo>
                  <a:pt x="0" y="1629752"/>
                </a:lnTo>
                <a:lnTo>
                  <a:pt x="7295" y="1665659"/>
                </a:lnTo>
                <a:lnTo>
                  <a:pt x="27160" y="1695061"/>
                </a:lnTo>
                <a:lnTo>
                  <a:pt x="56562" y="1714926"/>
                </a:lnTo>
                <a:lnTo>
                  <a:pt x="92468" y="1722221"/>
                </a:lnTo>
                <a:lnTo>
                  <a:pt x="1929942" y="1722221"/>
                </a:lnTo>
                <a:lnTo>
                  <a:pt x="1965856" y="1714926"/>
                </a:lnTo>
                <a:lnTo>
                  <a:pt x="1995262" y="1695061"/>
                </a:lnTo>
                <a:lnTo>
                  <a:pt x="2015128" y="1665659"/>
                </a:lnTo>
                <a:lnTo>
                  <a:pt x="2022424" y="1629752"/>
                </a:lnTo>
                <a:lnTo>
                  <a:pt x="2022424" y="92481"/>
                </a:lnTo>
                <a:lnTo>
                  <a:pt x="2015128" y="56573"/>
                </a:lnTo>
                <a:lnTo>
                  <a:pt x="1995262" y="27166"/>
                </a:lnTo>
                <a:lnTo>
                  <a:pt x="1965856" y="7297"/>
                </a:lnTo>
                <a:lnTo>
                  <a:pt x="1929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650149" y="3011488"/>
            <a:ext cx="2022475" cy="1722755"/>
          </a:xfrm>
          <a:custGeom>
            <a:avLst/>
            <a:gdLst/>
            <a:ahLst/>
            <a:cxnLst/>
            <a:rect l="l" t="t" r="r" b="b"/>
            <a:pathLst>
              <a:path w="2022475" h="1722754">
                <a:moveTo>
                  <a:pt x="0" y="1629752"/>
                </a:moveTo>
                <a:lnTo>
                  <a:pt x="0" y="92481"/>
                </a:lnTo>
                <a:lnTo>
                  <a:pt x="7295" y="56573"/>
                </a:lnTo>
                <a:lnTo>
                  <a:pt x="27160" y="27166"/>
                </a:lnTo>
                <a:lnTo>
                  <a:pt x="56562" y="7297"/>
                </a:lnTo>
                <a:lnTo>
                  <a:pt x="92468" y="0"/>
                </a:lnTo>
                <a:lnTo>
                  <a:pt x="1929942" y="0"/>
                </a:lnTo>
                <a:lnTo>
                  <a:pt x="1965856" y="7297"/>
                </a:lnTo>
                <a:lnTo>
                  <a:pt x="1995262" y="27166"/>
                </a:lnTo>
                <a:lnTo>
                  <a:pt x="2015128" y="56573"/>
                </a:lnTo>
                <a:lnTo>
                  <a:pt x="2022424" y="92481"/>
                </a:lnTo>
                <a:lnTo>
                  <a:pt x="2022424" y="1629752"/>
                </a:lnTo>
                <a:lnTo>
                  <a:pt x="2015128" y="1665659"/>
                </a:lnTo>
                <a:lnTo>
                  <a:pt x="1995262" y="1695061"/>
                </a:lnTo>
                <a:lnTo>
                  <a:pt x="1965856" y="1714926"/>
                </a:lnTo>
                <a:lnTo>
                  <a:pt x="1929942" y="1722221"/>
                </a:lnTo>
                <a:lnTo>
                  <a:pt x="92468" y="1722221"/>
                </a:lnTo>
                <a:lnTo>
                  <a:pt x="56562" y="1714926"/>
                </a:lnTo>
                <a:lnTo>
                  <a:pt x="27160" y="1695061"/>
                </a:lnTo>
                <a:lnTo>
                  <a:pt x="7295" y="1665659"/>
                </a:lnTo>
                <a:lnTo>
                  <a:pt x="0" y="1629752"/>
                </a:lnTo>
                <a:close/>
              </a:path>
            </a:pathLst>
          </a:custGeom>
          <a:ln w="1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78535" y="1290300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4" h="475614">
                <a:moveTo>
                  <a:pt x="237680" y="0"/>
                </a:moveTo>
                <a:lnTo>
                  <a:pt x="189779" y="4828"/>
                </a:lnTo>
                <a:lnTo>
                  <a:pt x="145164" y="18678"/>
                </a:lnTo>
                <a:lnTo>
                  <a:pt x="104791" y="40592"/>
                </a:lnTo>
                <a:lnTo>
                  <a:pt x="69615" y="69615"/>
                </a:lnTo>
                <a:lnTo>
                  <a:pt x="40592" y="104791"/>
                </a:lnTo>
                <a:lnTo>
                  <a:pt x="18678" y="145164"/>
                </a:lnTo>
                <a:lnTo>
                  <a:pt x="4828" y="189779"/>
                </a:lnTo>
                <a:lnTo>
                  <a:pt x="0" y="237680"/>
                </a:lnTo>
                <a:lnTo>
                  <a:pt x="4828" y="285581"/>
                </a:lnTo>
                <a:lnTo>
                  <a:pt x="18678" y="330196"/>
                </a:lnTo>
                <a:lnTo>
                  <a:pt x="40592" y="370569"/>
                </a:lnTo>
                <a:lnTo>
                  <a:pt x="69615" y="405745"/>
                </a:lnTo>
                <a:lnTo>
                  <a:pt x="104791" y="434768"/>
                </a:lnTo>
                <a:lnTo>
                  <a:pt x="145164" y="456682"/>
                </a:lnTo>
                <a:lnTo>
                  <a:pt x="189779" y="470532"/>
                </a:lnTo>
                <a:lnTo>
                  <a:pt x="237680" y="475360"/>
                </a:lnTo>
                <a:lnTo>
                  <a:pt x="285577" y="470532"/>
                </a:lnTo>
                <a:lnTo>
                  <a:pt x="330189" y="456682"/>
                </a:lnTo>
                <a:lnTo>
                  <a:pt x="370560" y="434768"/>
                </a:lnTo>
                <a:lnTo>
                  <a:pt x="405734" y="405745"/>
                </a:lnTo>
                <a:lnTo>
                  <a:pt x="434756" y="370569"/>
                </a:lnTo>
                <a:lnTo>
                  <a:pt x="456670" y="330196"/>
                </a:lnTo>
                <a:lnTo>
                  <a:pt x="470519" y="285581"/>
                </a:lnTo>
                <a:lnTo>
                  <a:pt x="475348" y="237680"/>
                </a:lnTo>
                <a:lnTo>
                  <a:pt x="470519" y="189779"/>
                </a:lnTo>
                <a:lnTo>
                  <a:pt x="456670" y="145164"/>
                </a:lnTo>
                <a:lnTo>
                  <a:pt x="434756" y="104791"/>
                </a:lnTo>
                <a:lnTo>
                  <a:pt x="405734" y="69615"/>
                </a:lnTo>
                <a:lnTo>
                  <a:pt x="370560" y="40592"/>
                </a:lnTo>
                <a:lnTo>
                  <a:pt x="330189" y="18678"/>
                </a:lnTo>
                <a:lnTo>
                  <a:pt x="285577" y="4828"/>
                </a:lnTo>
                <a:lnTo>
                  <a:pt x="23768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99196" y="1399400"/>
            <a:ext cx="419100" cy="267970"/>
          </a:xfrm>
          <a:custGeom>
            <a:avLst/>
            <a:gdLst/>
            <a:ahLst/>
            <a:cxnLst/>
            <a:rect l="l" t="t" r="r" b="b"/>
            <a:pathLst>
              <a:path w="419100" h="267969">
                <a:moveTo>
                  <a:pt x="77330" y="54978"/>
                </a:moveTo>
                <a:lnTo>
                  <a:pt x="76415" y="51993"/>
                </a:lnTo>
                <a:lnTo>
                  <a:pt x="74015" y="50698"/>
                </a:lnTo>
                <a:lnTo>
                  <a:pt x="71602" y="49415"/>
                </a:lnTo>
                <a:lnTo>
                  <a:pt x="68605" y="50330"/>
                </a:lnTo>
                <a:lnTo>
                  <a:pt x="38265" y="107276"/>
                </a:lnTo>
                <a:lnTo>
                  <a:pt x="46990" y="111925"/>
                </a:lnTo>
                <a:lnTo>
                  <a:pt x="77330" y="54978"/>
                </a:lnTo>
                <a:close/>
              </a:path>
              <a:path w="419100" h="267969">
                <a:moveTo>
                  <a:pt x="87401" y="36080"/>
                </a:moveTo>
                <a:lnTo>
                  <a:pt x="86487" y="33096"/>
                </a:lnTo>
                <a:lnTo>
                  <a:pt x="84086" y="31800"/>
                </a:lnTo>
                <a:lnTo>
                  <a:pt x="81673" y="30505"/>
                </a:lnTo>
                <a:lnTo>
                  <a:pt x="78676" y="31432"/>
                </a:lnTo>
                <a:lnTo>
                  <a:pt x="71196" y="45466"/>
                </a:lnTo>
                <a:lnTo>
                  <a:pt x="79921" y="50114"/>
                </a:lnTo>
                <a:lnTo>
                  <a:pt x="87401" y="36080"/>
                </a:lnTo>
                <a:close/>
              </a:path>
              <a:path w="419100" h="267969">
                <a:moveTo>
                  <a:pt x="418566" y="129540"/>
                </a:moveTo>
                <a:lnTo>
                  <a:pt x="418452" y="125730"/>
                </a:lnTo>
                <a:lnTo>
                  <a:pt x="418287" y="125730"/>
                </a:lnTo>
                <a:lnTo>
                  <a:pt x="406958" y="101473"/>
                </a:lnTo>
                <a:lnTo>
                  <a:pt x="406958" y="124460"/>
                </a:lnTo>
                <a:lnTo>
                  <a:pt x="330720" y="160020"/>
                </a:lnTo>
                <a:lnTo>
                  <a:pt x="329514" y="161290"/>
                </a:lnTo>
                <a:lnTo>
                  <a:pt x="328142" y="161290"/>
                </a:lnTo>
                <a:lnTo>
                  <a:pt x="325653" y="160020"/>
                </a:lnTo>
                <a:lnTo>
                  <a:pt x="324637" y="158750"/>
                </a:lnTo>
                <a:lnTo>
                  <a:pt x="312254" y="132613"/>
                </a:lnTo>
                <a:lnTo>
                  <a:pt x="312254" y="156210"/>
                </a:lnTo>
                <a:lnTo>
                  <a:pt x="309130" y="161290"/>
                </a:lnTo>
                <a:lnTo>
                  <a:pt x="304749" y="165100"/>
                </a:lnTo>
                <a:lnTo>
                  <a:pt x="299529" y="167640"/>
                </a:lnTo>
                <a:lnTo>
                  <a:pt x="300075" y="168910"/>
                </a:lnTo>
                <a:lnTo>
                  <a:pt x="283489" y="154940"/>
                </a:lnTo>
                <a:lnTo>
                  <a:pt x="281736" y="152400"/>
                </a:lnTo>
                <a:lnTo>
                  <a:pt x="249047" y="120650"/>
                </a:lnTo>
                <a:lnTo>
                  <a:pt x="245706" y="121920"/>
                </a:lnTo>
                <a:lnTo>
                  <a:pt x="245783" y="125730"/>
                </a:lnTo>
                <a:lnTo>
                  <a:pt x="245922" y="128270"/>
                </a:lnTo>
                <a:lnTo>
                  <a:pt x="247535" y="132080"/>
                </a:lnTo>
                <a:lnTo>
                  <a:pt x="250266" y="135890"/>
                </a:lnTo>
                <a:lnTo>
                  <a:pt x="274904" y="160020"/>
                </a:lnTo>
                <a:lnTo>
                  <a:pt x="276669" y="161290"/>
                </a:lnTo>
                <a:lnTo>
                  <a:pt x="306273" y="186690"/>
                </a:lnTo>
                <a:lnTo>
                  <a:pt x="308343" y="189230"/>
                </a:lnTo>
                <a:lnTo>
                  <a:pt x="309587" y="191770"/>
                </a:lnTo>
                <a:lnTo>
                  <a:pt x="309791" y="196850"/>
                </a:lnTo>
                <a:lnTo>
                  <a:pt x="308851" y="199390"/>
                </a:lnTo>
                <a:lnTo>
                  <a:pt x="307047" y="201930"/>
                </a:lnTo>
                <a:lnTo>
                  <a:pt x="305244" y="203200"/>
                </a:lnTo>
                <a:lnTo>
                  <a:pt x="302666" y="204470"/>
                </a:lnTo>
                <a:lnTo>
                  <a:pt x="297141" y="205740"/>
                </a:lnTo>
                <a:lnTo>
                  <a:pt x="294436" y="204470"/>
                </a:lnTo>
                <a:lnTo>
                  <a:pt x="262597" y="176530"/>
                </a:lnTo>
                <a:lnTo>
                  <a:pt x="260565" y="175260"/>
                </a:lnTo>
                <a:lnTo>
                  <a:pt x="257467" y="175260"/>
                </a:lnTo>
                <a:lnTo>
                  <a:pt x="255574" y="176530"/>
                </a:lnTo>
                <a:lnTo>
                  <a:pt x="253682" y="179070"/>
                </a:lnTo>
                <a:lnTo>
                  <a:pt x="253873" y="182880"/>
                </a:lnTo>
                <a:lnTo>
                  <a:pt x="282041" y="207010"/>
                </a:lnTo>
                <a:lnTo>
                  <a:pt x="282498" y="213360"/>
                </a:lnTo>
                <a:lnTo>
                  <a:pt x="274980" y="222250"/>
                </a:lnTo>
                <a:lnTo>
                  <a:pt x="268427" y="222250"/>
                </a:lnTo>
                <a:lnTo>
                  <a:pt x="242404" y="199390"/>
                </a:lnTo>
                <a:lnTo>
                  <a:pt x="240347" y="198120"/>
                </a:lnTo>
                <a:lnTo>
                  <a:pt x="237185" y="198120"/>
                </a:lnTo>
                <a:lnTo>
                  <a:pt x="233565" y="201930"/>
                </a:lnTo>
                <a:lnTo>
                  <a:pt x="233832" y="205740"/>
                </a:lnTo>
                <a:lnTo>
                  <a:pt x="235953" y="207010"/>
                </a:lnTo>
                <a:lnTo>
                  <a:pt x="250913" y="219710"/>
                </a:lnTo>
                <a:lnTo>
                  <a:pt x="253009" y="222250"/>
                </a:lnTo>
                <a:lnTo>
                  <a:pt x="254304" y="224790"/>
                </a:lnTo>
                <a:lnTo>
                  <a:pt x="254736" y="229870"/>
                </a:lnTo>
                <a:lnTo>
                  <a:pt x="253834" y="232410"/>
                </a:lnTo>
                <a:lnTo>
                  <a:pt x="250215" y="237490"/>
                </a:lnTo>
                <a:lnTo>
                  <a:pt x="247650" y="238760"/>
                </a:lnTo>
                <a:lnTo>
                  <a:pt x="242138" y="238760"/>
                </a:lnTo>
                <a:lnTo>
                  <a:pt x="239420" y="237490"/>
                </a:lnTo>
                <a:lnTo>
                  <a:pt x="222542" y="223520"/>
                </a:lnTo>
                <a:lnTo>
                  <a:pt x="220510" y="220980"/>
                </a:lnTo>
                <a:lnTo>
                  <a:pt x="217398" y="220980"/>
                </a:lnTo>
                <a:lnTo>
                  <a:pt x="213626" y="226060"/>
                </a:lnTo>
                <a:lnTo>
                  <a:pt x="213804" y="228600"/>
                </a:lnTo>
                <a:lnTo>
                  <a:pt x="228485" y="241300"/>
                </a:lnTo>
                <a:lnTo>
                  <a:pt x="228968" y="247650"/>
                </a:lnTo>
                <a:lnTo>
                  <a:pt x="221462" y="256540"/>
                </a:lnTo>
                <a:lnTo>
                  <a:pt x="214909" y="256540"/>
                </a:lnTo>
                <a:lnTo>
                  <a:pt x="212026" y="254000"/>
                </a:lnTo>
                <a:lnTo>
                  <a:pt x="210578" y="252730"/>
                </a:lnTo>
                <a:lnTo>
                  <a:pt x="200850" y="245110"/>
                </a:lnTo>
                <a:lnTo>
                  <a:pt x="202641" y="238760"/>
                </a:lnTo>
                <a:lnTo>
                  <a:pt x="199910" y="231140"/>
                </a:lnTo>
                <a:lnTo>
                  <a:pt x="192582" y="225755"/>
                </a:lnTo>
                <a:lnTo>
                  <a:pt x="192582" y="242570"/>
                </a:lnTo>
                <a:lnTo>
                  <a:pt x="190017" y="246380"/>
                </a:lnTo>
                <a:lnTo>
                  <a:pt x="180390" y="259080"/>
                </a:lnTo>
                <a:lnTo>
                  <a:pt x="175425" y="260350"/>
                </a:lnTo>
                <a:lnTo>
                  <a:pt x="166560" y="254000"/>
                </a:lnTo>
                <a:lnTo>
                  <a:pt x="165747" y="248920"/>
                </a:lnTo>
                <a:lnTo>
                  <a:pt x="169227" y="243840"/>
                </a:lnTo>
                <a:lnTo>
                  <a:pt x="177939" y="231140"/>
                </a:lnTo>
                <a:lnTo>
                  <a:pt x="182892" y="231140"/>
                </a:lnTo>
                <a:lnTo>
                  <a:pt x="191770" y="237490"/>
                </a:lnTo>
                <a:lnTo>
                  <a:pt x="192582" y="242570"/>
                </a:lnTo>
                <a:lnTo>
                  <a:pt x="192582" y="225755"/>
                </a:lnTo>
                <a:lnTo>
                  <a:pt x="189547" y="223520"/>
                </a:lnTo>
                <a:lnTo>
                  <a:pt x="186359" y="222250"/>
                </a:lnTo>
                <a:lnTo>
                  <a:pt x="183045" y="222250"/>
                </a:lnTo>
                <a:lnTo>
                  <a:pt x="184594" y="214630"/>
                </a:lnTo>
                <a:lnTo>
                  <a:pt x="181851" y="208280"/>
                </a:lnTo>
                <a:lnTo>
                  <a:pt x="174650" y="202209"/>
                </a:lnTo>
                <a:lnTo>
                  <a:pt x="174650" y="219710"/>
                </a:lnTo>
                <a:lnTo>
                  <a:pt x="160286" y="238760"/>
                </a:lnTo>
                <a:lnTo>
                  <a:pt x="157721" y="242570"/>
                </a:lnTo>
                <a:lnTo>
                  <a:pt x="152755" y="243840"/>
                </a:lnTo>
                <a:lnTo>
                  <a:pt x="143891" y="237490"/>
                </a:lnTo>
                <a:lnTo>
                  <a:pt x="143078" y="232410"/>
                </a:lnTo>
                <a:lnTo>
                  <a:pt x="146646" y="227330"/>
                </a:lnTo>
                <a:lnTo>
                  <a:pt x="160007" y="208280"/>
                </a:lnTo>
                <a:lnTo>
                  <a:pt x="164973" y="208280"/>
                </a:lnTo>
                <a:lnTo>
                  <a:pt x="173837" y="214630"/>
                </a:lnTo>
                <a:lnTo>
                  <a:pt x="174650" y="219710"/>
                </a:lnTo>
                <a:lnTo>
                  <a:pt x="174650" y="202209"/>
                </a:lnTo>
                <a:lnTo>
                  <a:pt x="174320" y="201930"/>
                </a:lnTo>
                <a:lnTo>
                  <a:pt x="171615" y="200660"/>
                </a:lnTo>
                <a:lnTo>
                  <a:pt x="168427" y="199390"/>
                </a:lnTo>
                <a:lnTo>
                  <a:pt x="165112" y="199390"/>
                </a:lnTo>
                <a:lnTo>
                  <a:pt x="166674" y="191770"/>
                </a:lnTo>
                <a:lnTo>
                  <a:pt x="163918" y="185420"/>
                </a:lnTo>
                <a:lnTo>
                  <a:pt x="156730" y="179971"/>
                </a:lnTo>
                <a:lnTo>
                  <a:pt x="156730" y="196850"/>
                </a:lnTo>
                <a:lnTo>
                  <a:pt x="137629" y="223520"/>
                </a:lnTo>
                <a:lnTo>
                  <a:pt x="135064" y="226060"/>
                </a:lnTo>
                <a:lnTo>
                  <a:pt x="130098" y="227330"/>
                </a:lnTo>
                <a:lnTo>
                  <a:pt x="121208" y="220980"/>
                </a:lnTo>
                <a:lnTo>
                  <a:pt x="120408" y="215900"/>
                </a:lnTo>
                <a:lnTo>
                  <a:pt x="124015" y="210820"/>
                </a:lnTo>
                <a:lnTo>
                  <a:pt x="142087" y="185420"/>
                </a:lnTo>
                <a:lnTo>
                  <a:pt x="147053" y="185420"/>
                </a:lnTo>
                <a:lnTo>
                  <a:pt x="155917" y="191770"/>
                </a:lnTo>
                <a:lnTo>
                  <a:pt x="156730" y="196850"/>
                </a:lnTo>
                <a:lnTo>
                  <a:pt x="156730" y="179971"/>
                </a:lnTo>
                <a:lnTo>
                  <a:pt x="153873" y="177800"/>
                </a:lnTo>
                <a:lnTo>
                  <a:pt x="150926" y="176530"/>
                </a:lnTo>
                <a:lnTo>
                  <a:pt x="147840" y="176530"/>
                </a:lnTo>
                <a:lnTo>
                  <a:pt x="150177" y="168910"/>
                </a:lnTo>
                <a:lnTo>
                  <a:pt x="147523" y="161290"/>
                </a:lnTo>
                <a:lnTo>
                  <a:pt x="141274" y="156210"/>
                </a:lnTo>
                <a:lnTo>
                  <a:pt x="139509" y="154940"/>
                </a:lnTo>
                <a:lnTo>
                  <a:pt x="139026" y="154762"/>
                </a:lnTo>
                <a:lnTo>
                  <a:pt x="139026" y="171450"/>
                </a:lnTo>
                <a:lnTo>
                  <a:pt x="138518" y="173990"/>
                </a:lnTo>
                <a:lnTo>
                  <a:pt x="114960" y="207010"/>
                </a:lnTo>
                <a:lnTo>
                  <a:pt x="112382" y="210820"/>
                </a:lnTo>
                <a:lnTo>
                  <a:pt x="107416" y="210820"/>
                </a:lnTo>
                <a:lnTo>
                  <a:pt x="100393" y="205740"/>
                </a:lnTo>
                <a:lnTo>
                  <a:pt x="99250" y="204470"/>
                </a:lnTo>
                <a:lnTo>
                  <a:pt x="98577" y="199390"/>
                </a:lnTo>
                <a:lnTo>
                  <a:pt x="99072" y="198120"/>
                </a:lnTo>
                <a:lnTo>
                  <a:pt x="120700" y="167640"/>
                </a:lnTo>
                <a:lnTo>
                  <a:pt x="121602" y="166370"/>
                </a:lnTo>
                <a:lnTo>
                  <a:pt x="125209" y="161290"/>
                </a:lnTo>
                <a:lnTo>
                  <a:pt x="130175" y="161290"/>
                </a:lnTo>
                <a:lnTo>
                  <a:pt x="137198" y="166370"/>
                </a:lnTo>
                <a:lnTo>
                  <a:pt x="138353" y="167640"/>
                </a:lnTo>
                <a:lnTo>
                  <a:pt x="139026" y="171450"/>
                </a:lnTo>
                <a:lnTo>
                  <a:pt x="139026" y="154762"/>
                </a:lnTo>
                <a:lnTo>
                  <a:pt x="133057" y="152400"/>
                </a:lnTo>
                <a:lnTo>
                  <a:pt x="126225" y="152400"/>
                </a:lnTo>
                <a:lnTo>
                  <a:pt x="119811" y="154940"/>
                </a:lnTo>
                <a:lnTo>
                  <a:pt x="114617" y="158750"/>
                </a:lnTo>
                <a:lnTo>
                  <a:pt x="109181" y="166370"/>
                </a:lnTo>
                <a:lnTo>
                  <a:pt x="107772" y="165100"/>
                </a:lnTo>
                <a:lnTo>
                  <a:pt x="100723" y="158750"/>
                </a:lnTo>
                <a:lnTo>
                  <a:pt x="143852" y="76200"/>
                </a:lnTo>
                <a:lnTo>
                  <a:pt x="149466" y="74930"/>
                </a:lnTo>
                <a:lnTo>
                  <a:pt x="161061" y="74930"/>
                </a:lnTo>
                <a:lnTo>
                  <a:pt x="160197" y="76200"/>
                </a:lnTo>
                <a:lnTo>
                  <a:pt x="159448" y="78740"/>
                </a:lnTo>
                <a:lnTo>
                  <a:pt x="158800" y="80010"/>
                </a:lnTo>
                <a:lnTo>
                  <a:pt x="141401" y="127000"/>
                </a:lnTo>
                <a:lnTo>
                  <a:pt x="140614" y="129540"/>
                </a:lnTo>
                <a:lnTo>
                  <a:pt x="141770" y="132080"/>
                </a:lnTo>
                <a:lnTo>
                  <a:pt x="145478" y="134620"/>
                </a:lnTo>
                <a:lnTo>
                  <a:pt x="161594" y="137160"/>
                </a:lnTo>
                <a:lnTo>
                  <a:pt x="169621" y="134620"/>
                </a:lnTo>
                <a:lnTo>
                  <a:pt x="177101" y="132080"/>
                </a:lnTo>
                <a:lnTo>
                  <a:pt x="181241" y="128270"/>
                </a:lnTo>
                <a:lnTo>
                  <a:pt x="182626" y="127000"/>
                </a:lnTo>
                <a:lnTo>
                  <a:pt x="186931" y="121920"/>
                </a:lnTo>
                <a:lnTo>
                  <a:pt x="189903" y="114300"/>
                </a:lnTo>
                <a:lnTo>
                  <a:pt x="191389" y="107950"/>
                </a:lnTo>
                <a:lnTo>
                  <a:pt x="191477" y="106680"/>
                </a:lnTo>
                <a:lnTo>
                  <a:pt x="191630" y="106680"/>
                </a:lnTo>
                <a:lnTo>
                  <a:pt x="192608" y="102870"/>
                </a:lnTo>
                <a:lnTo>
                  <a:pt x="194411" y="97790"/>
                </a:lnTo>
                <a:lnTo>
                  <a:pt x="198932" y="96520"/>
                </a:lnTo>
                <a:lnTo>
                  <a:pt x="199974" y="96520"/>
                </a:lnTo>
                <a:lnTo>
                  <a:pt x="212458" y="99060"/>
                </a:lnTo>
                <a:lnTo>
                  <a:pt x="215607" y="101600"/>
                </a:lnTo>
                <a:lnTo>
                  <a:pt x="233362" y="119380"/>
                </a:lnTo>
                <a:lnTo>
                  <a:pt x="236232" y="119380"/>
                </a:lnTo>
                <a:lnTo>
                  <a:pt x="240563" y="115570"/>
                </a:lnTo>
                <a:lnTo>
                  <a:pt x="240766" y="111760"/>
                </a:lnTo>
                <a:lnTo>
                  <a:pt x="225247" y="96520"/>
                </a:lnTo>
                <a:lnTo>
                  <a:pt x="221373" y="92710"/>
                </a:lnTo>
                <a:lnTo>
                  <a:pt x="216750" y="90170"/>
                </a:lnTo>
                <a:lnTo>
                  <a:pt x="201345" y="86360"/>
                </a:lnTo>
                <a:lnTo>
                  <a:pt x="193979" y="86360"/>
                </a:lnTo>
                <a:lnTo>
                  <a:pt x="181762" y="105410"/>
                </a:lnTo>
                <a:lnTo>
                  <a:pt x="158775" y="128270"/>
                </a:lnTo>
                <a:lnTo>
                  <a:pt x="152247" y="125730"/>
                </a:lnTo>
                <a:lnTo>
                  <a:pt x="167944" y="83820"/>
                </a:lnTo>
                <a:lnTo>
                  <a:pt x="203962" y="63500"/>
                </a:lnTo>
                <a:lnTo>
                  <a:pt x="208432" y="62230"/>
                </a:lnTo>
                <a:lnTo>
                  <a:pt x="213207" y="62230"/>
                </a:lnTo>
                <a:lnTo>
                  <a:pt x="217716" y="63500"/>
                </a:lnTo>
                <a:lnTo>
                  <a:pt x="239598" y="68580"/>
                </a:lnTo>
                <a:lnTo>
                  <a:pt x="247027" y="71120"/>
                </a:lnTo>
                <a:lnTo>
                  <a:pt x="260654" y="71120"/>
                </a:lnTo>
                <a:lnTo>
                  <a:pt x="268008" y="69850"/>
                </a:lnTo>
                <a:lnTo>
                  <a:pt x="271119" y="68580"/>
                </a:lnTo>
                <a:lnTo>
                  <a:pt x="312254" y="156210"/>
                </a:lnTo>
                <a:lnTo>
                  <a:pt x="312254" y="132613"/>
                </a:lnTo>
                <a:lnTo>
                  <a:pt x="281927" y="68580"/>
                </a:lnTo>
                <a:lnTo>
                  <a:pt x="274104" y="52070"/>
                </a:lnTo>
                <a:lnTo>
                  <a:pt x="274167" y="50800"/>
                </a:lnTo>
                <a:lnTo>
                  <a:pt x="275666" y="46990"/>
                </a:lnTo>
                <a:lnTo>
                  <a:pt x="276606" y="46990"/>
                </a:lnTo>
                <a:lnTo>
                  <a:pt x="277761" y="45720"/>
                </a:lnTo>
                <a:lnTo>
                  <a:pt x="353885" y="11430"/>
                </a:lnTo>
                <a:lnTo>
                  <a:pt x="406958" y="124460"/>
                </a:lnTo>
                <a:lnTo>
                  <a:pt x="406958" y="101473"/>
                </a:lnTo>
                <a:lnTo>
                  <a:pt x="364934" y="11430"/>
                </a:lnTo>
                <a:lnTo>
                  <a:pt x="360781" y="2540"/>
                </a:lnTo>
                <a:lnTo>
                  <a:pt x="359625" y="0"/>
                </a:lnTo>
                <a:lnTo>
                  <a:pt x="356717" y="0"/>
                </a:lnTo>
                <a:lnTo>
                  <a:pt x="270408" y="38100"/>
                </a:lnTo>
                <a:lnTo>
                  <a:pt x="267462" y="39370"/>
                </a:lnTo>
                <a:lnTo>
                  <a:pt x="265112" y="41910"/>
                </a:lnTo>
                <a:lnTo>
                  <a:pt x="262801" y="48260"/>
                </a:lnTo>
                <a:lnTo>
                  <a:pt x="262915" y="52070"/>
                </a:lnTo>
                <a:lnTo>
                  <a:pt x="266903" y="59690"/>
                </a:lnTo>
                <a:lnTo>
                  <a:pt x="265468" y="60960"/>
                </a:lnTo>
                <a:lnTo>
                  <a:pt x="256959" y="62230"/>
                </a:lnTo>
                <a:lnTo>
                  <a:pt x="251053" y="62230"/>
                </a:lnTo>
                <a:lnTo>
                  <a:pt x="214033" y="52070"/>
                </a:lnTo>
                <a:lnTo>
                  <a:pt x="207276" y="52070"/>
                </a:lnTo>
                <a:lnTo>
                  <a:pt x="171640" y="63500"/>
                </a:lnTo>
                <a:lnTo>
                  <a:pt x="168224" y="67310"/>
                </a:lnTo>
                <a:lnTo>
                  <a:pt x="162204" y="64770"/>
                </a:lnTo>
                <a:lnTo>
                  <a:pt x="149644" y="64770"/>
                </a:lnTo>
                <a:lnTo>
                  <a:pt x="154609" y="55880"/>
                </a:lnTo>
                <a:lnTo>
                  <a:pt x="152755" y="49530"/>
                </a:lnTo>
                <a:lnTo>
                  <a:pt x="147396" y="45720"/>
                </a:lnTo>
                <a:lnTo>
                  <a:pt x="143217" y="43294"/>
                </a:lnTo>
                <a:lnTo>
                  <a:pt x="143217" y="55880"/>
                </a:lnTo>
                <a:lnTo>
                  <a:pt x="87045" y="162560"/>
                </a:lnTo>
                <a:lnTo>
                  <a:pt x="86245" y="165100"/>
                </a:lnTo>
                <a:lnTo>
                  <a:pt x="84391" y="165100"/>
                </a:lnTo>
                <a:lnTo>
                  <a:pt x="12230" y="124460"/>
                </a:lnTo>
                <a:lnTo>
                  <a:pt x="70637" y="12700"/>
                </a:lnTo>
                <a:lnTo>
                  <a:pt x="142709" y="54610"/>
                </a:lnTo>
                <a:lnTo>
                  <a:pt x="143217" y="55880"/>
                </a:lnTo>
                <a:lnTo>
                  <a:pt x="143217" y="43294"/>
                </a:lnTo>
                <a:lnTo>
                  <a:pt x="90538" y="12700"/>
                </a:lnTo>
                <a:lnTo>
                  <a:pt x="68668" y="0"/>
                </a:lnTo>
                <a:lnTo>
                  <a:pt x="65557" y="1270"/>
                </a:lnTo>
                <a:lnTo>
                  <a:pt x="0" y="127000"/>
                </a:lnTo>
                <a:lnTo>
                  <a:pt x="876" y="129540"/>
                </a:lnTo>
                <a:lnTo>
                  <a:pt x="79159" y="173990"/>
                </a:lnTo>
                <a:lnTo>
                  <a:pt x="80899" y="173990"/>
                </a:lnTo>
                <a:lnTo>
                  <a:pt x="82867" y="175260"/>
                </a:lnTo>
                <a:lnTo>
                  <a:pt x="87096" y="175260"/>
                </a:lnTo>
                <a:lnTo>
                  <a:pt x="88176" y="173990"/>
                </a:lnTo>
                <a:lnTo>
                  <a:pt x="91211" y="173990"/>
                </a:lnTo>
                <a:lnTo>
                  <a:pt x="93738" y="171450"/>
                </a:lnTo>
                <a:lnTo>
                  <a:pt x="95897" y="167640"/>
                </a:lnTo>
                <a:lnTo>
                  <a:pt x="103327" y="175260"/>
                </a:lnTo>
                <a:lnTo>
                  <a:pt x="92290" y="190500"/>
                </a:lnTo>
                <a:lnTo>
                  <a:pt x="89369" y="196850"/>
                </a:lnTo>
                <a:lnTo>
                  <a:pt x="89154" y="203200"/>
                </a:lnTo>
                <a:lnTo>
                  <a:pt x="91516" y="209550"/>
                </a:lnTo>
                <a:lnTo>
                  <a:pt x="96329" y="214630"/>
                </a:lnTo>
                <a:lnTo>
                  <a:pt x="101104" y="218440"/>
                </a:lnTo>
                <a:lnTo>
                  <a:pt x="104749" y="219710"/>
                </a:lnTo>
                <a:lnTo>
                  <a:pt x="111823" y="219710"/>
                </a:lnTo>
                <a:lnTo>
                  <a:pt x="112572" y="224790"/>
                </a:lnTo>
                <a:lnTo>
                  <a:pt x="115150" y="228600"/>
                </a:lnTo>
                <a:lnTo>
                  <a:pt x="123786" y="234950"/>
                </a:lnTo>
                <a:lnTo>
                  <a:pt x="127419" y="236220"/>
                </a:lnTo>
                <a:lnTo>
                  <a:pt x="134493" y="236220"/>
                </a:lnTo>
                <a:lnTo>
                  <a:pt x="135229" y="241300"/>
                </a:lnTo>
                <a:lnTo>
                  <a:pt x="137833" y="245110"/>
                </a:lnTo>
                <a:lnTo>
                  <a:pt x="146443" y="251460"/>
                </a:lnTo>
                <a:lnTo>
                  <a:pt x="150088" y="252730"/>
                </a:lnTo>
                <a:lnTo>
                  <a:pt x="157124" y="252730"/>
                </a:lnTo>
                <a:lnTo>
                  <a:pt x="157772" y="256540"/>
                </a:lnTo>
                <a:lnTo>
                  <a:pt x="160388" y="261620"/>
                </a:lnTo>
                <a:lnTo>
                  <a:pt x="166090" y="265430"/>
                </a:lnTo>
                <a:lnTo>
                  <a:pt x="172542" y="267970"/>
                </a:lnTo>
                <a:lnTo>
                  <a:pt x="179374" y="267970"/>
                </a:lnTo>
                <a:lnTo>
                  <a:pt x="185788" y="266700"/>
                </a:lnTo>
                <a:lnTo>
                  <a:pt x="190982" y="261620"/>
                </a:lnTo>
                <a:lnTo>
                  <a:pt x="191820" y="260350"/>
                </a:lnTo>
                <a:lnTo>
                  <a:pt x="196049" y="254000"/>
                </a:lnTo>
                <a:lnTo>
                  <a:pt x="204190" y="260350"/>
                </a:lnTo>
                <a:lnTo>
                  <a:pt x="209956" y="265430"/>
                </a:lnTo>
                <a:lnTo>
                  <a:pt x="217995" y="266700"/>
                </a:lnTo>
                <a:lnTo>
                  <a:pt x="232041" y="261620"/>
                </a:lnTo>
                <a:lnTo>
                  <a:pt x="235915" y="256540"/>
                </a:lnTo>
                <a:lnTo>
                  <a:pt x="236880" y="255270"/>
                </a:lnTo>
                <a:lnTo>
                  <a:pt x="237540" y="247650"/>
                </a:lnTo>
                <a:lnTo>
                  <a:pt x="243420" y="248920"/>
                </a:lnTo>
                <a:lnTo>
                  <a:pt x="249923" y="248920"/>
                </a:lnTo>
                <a:lnTo>
                  <a:pt x="251663" y="247650"/>
                </a:lnTo>
                <a:lnTo>
                  <a:pt x="260388" y="241300"/>
                </a:lnTo>
                <a:lnTo>
                  <a:pt x="262064" y="238760"/>
                </a:lnTo>
                <a:lnTo>
                  <a:pt x="263753" y="236220"/>
                </a:lnTo>
                <a:lnTo>
                  <a:pt x="264299" y="229870"/>
                </a:lnTo>
                <a:lnTo>
                  <a:pt x="270078" y="232410"/>
                </a:lnTo>
                <a:lnTo>
                  <a:pt x="276440" y="231140"/>
                </a:lnTo>
                <a:lnTo>
                  <a:pt x="278511" y="229870"/>
                </a:lnTo>
                <a:lnTo>
                  <a:pt x="286804" y="224790"/>
                </a:lnTo>
                <a:lnTo>
                  <a:pt x="288518" y="222250"/>
                </a:lnTo>
                <a:lnTo>
                  <a:pt x="290245" y="219710"/>
                </a:lnTo>
                <a:lnTo>
                  <a:pt x="290995" y="213360"/>
                </a:lnTo>
                <a:lnTo>
                  <a:pt x="293547" y="214630"/>
                </a:lnTo>
                <a:lnTo>
                  <a:pt x="306006" y="214630"/>
                </a:lnTo>
                <a:lnTo>
                  <a:pt x="308508" y="213360"/>
                </a:lnTo>
                <a:lnTo>
                  <a:pt x="311010" y="212090"/>
                </a:lnTo>
                <a:lnTo>
                  <a:pt x="314782" y="207010"/>
                </a:lnTo>
                <a:lnTo>
                  <a:pt x="315988" y="205740"/>
                </a:lnTo>
                <a:lnTo>
                  <a:pt x="318389" y="203200"/>
                </a:lnTo>
                <a:lnTo>
                  <a:pt x="320103" y="198120"/>
                </a:lnTo>
                <a:lnTo>
                  <a:pt x="318858" y="187960"/>
                </a:lnTo>
                <a:lnTo>
                  <a:pt x="316344" y="182880"/>
                </a:lnTo>
                <a:lnTo>
                  <a:pt x="312420" y="179070"/>
                </a:lnTo>
                <a:lnTo>
                  <a:pt x="307479" y="175260"/>
                </a:lnTo>
                <a:lnTo>
                  <a:pt x="311073" y="172720"/>
                </a:lnTo>
                <a:lnTo>
                  <a:pt x="314312" y="170180"/>
                </a:lnTo>
                <a:lnTo>
                  <a:pt x="315252" y="168910"/>
                </a:lnTo>
                <a:lnTo>
                  <a:pt x="317119" y="166370"/>
                </a:lnTo>
                <a:lnTo>
                  <a:pt x="319227" y="170180"/>
                </a:lnTo>
                <a:lnTo>
                  <a:pt x="322973" y="171450"/>
                </a:lnTo>
                <a:lnTo>
                  <a:pt x="331812" y="171450"/>
                </a:lnTo>
                <a:lnTo>
                  <a:pt x="342519" y="166370"/>
                </a:lnTo>
                <a:lnTo>
                  <a:pt x="353225" y="161290"/>
                </a:lnTo>
                <a:lnTo>
                  <a:pt x="417461" y="130810"/>
                </a:lnTo>
                <a:lnTo>
                  <a:pt x="418566" y="12954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06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11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31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2544837" y="3537898"/>
            <a:ext cx="396240" cy="358775"/>
          </a:xfrm>
          <a:custGeom>
            <a:avLst/>
            <a:gdLst/>
            <a:ahLst/>
            <a:cxnLst/>
            <a:rect l="l" t="t" r="r" b="b"/>
            <a:pathLst>
              <a:path w="396239" h="358775">
                <a:moveTo>
                  <a:pt x="307847" y="0"/>
                </a:moveTo>
                <a:lnTo>
                  <a:pt x="198793" y="0"/>
                </a:lnTo>
                <a:lnTo>
                  <a:pt x="0" y="358444"/>
                </a:lnTo>
                <a:lnTo>
                  <a:pt x="95618" y="358444"/>
                </a:lnTo>
                <a:lnTo>
                  <a:pt x="131559" y="292011"/>
                </a:lnTo>
                <a:lnTo>
                  <a:pt x="379629" y="292011"/>
                </a:lnTo>
                <a:lnTo>
                  <a:pt x="363567" y="226669"/>
                </a:lnTo>
                <a:lnTo>
                  <a:pt x="165684" y="226669"/>
                </a:lnTo>
                <a:lnTo>
                  <a:pt x="203733" y="159270"/>
                </a:lnTo>
                <a:lnTo>
                  <a:pt x="212484" y="142909"/>
                </a:lnTo>
                <a:lnTo>
                  <a:pt x="220479" y="126657"/>
                </a:lnTo>
                <a:lnTo>
                  <a:pt x="227591" y="110786"/>
                </a:lnTo>
                <a:lnTo>
                  <a:pt x="233692" y="95567"/>
                </a:lnTo>
                <a:lnTo>
                  <a:pt x="331340" y="95567"/>
                </a:lnTo>
                <a:lnTo>
                  <a:pt x="307847" y="0"/>
                </a:lnTo>
                <a:close/>
              </a:path>
              <a:path w="396239" h="358775">
                <a:moveTo>
                  <a:pt x="379629" y="292011"/>
                </a:moveTo>
                <a:lnTo>
                  <a:pt x="275310" y="292011"/>
                </a:lnTo>
                <a:lnTo>
                  <a:pt x="290525" y="358444"/>
                </a:lnTo>
                <a:lnTo>
                  <a:pt x="395960" y="358444"/>
                </a:lnTo>
                <a:lnTo>
                  <a:pt x="379629" y="292011"/>
                </a:lnTo>
                <a:close/>
              </a:path>
              <a:path w="396239" h="358775">
                <a:moveTo>
                  <a:pt x="331340" y="95567"/>
                </a:moveTo>
                <a:lnTo>
                  <a:pt x="235000" y="95567"/>
                </a:lnTo>
                <a:lnTo>
                  <a:pt x="236139" y="110916"/>
                </a:lnTo>
                <a:lnTo>
                  <a:pt x="238272" y="125631"/>
                </a:lnTo>
                <a:lnTo>
                  <a:pt x="241131" y="140180"/>
                </a:lnTo>
                <a:lnTo>
                  <a:pt x="244449" y="155028"/>
                </a:lnTo>
                <a:lnTo>
                  <a:pt x="261924" y="226669"/>
                </a:lnTo>
                <a:lnTo>
                  <a:pt x="363567" y="226669"/>
                </a:lnTo>
                <a:lnTo>
                  <a:pt x="331340" y="9556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92552" y="3537899"/>
            <a:ext cx="411480" cy="358775"/>
          </a:xfrm>
          <a:custGeom>
            <a:avLst/>
            <a:gdLst/>
            <a:ahLst/>
            <a:cxnLst/>
            <a:rect l="l" t="t" r="r" b="b"/>
            <a:pathLst>
              <a:path w="411479" h="358775">
                <a:moveTo>
                  <a:pt x="411391" y="0"/>
                </a:moveTo>
                <a:lnTo>
                  <a:pt x="318871" y="0"/>
                </a:lnTo>
                <a:lnTo>
                  <a:pt x="299923" y="117817"/>
                </a:lnTo>
                <a:lnTo>
                  <a:pt x="295663" y="145349"/>
                </a:lnTo>
                <a:lnTo>
                  <a:pt x="291580" y="175061"/>
                </a:lnTo>
                <a:lnTo>
                  <a:pt x="288205" y="204151"/>
                </a:lnTo>
                <a:lnTo>
                  <a:pt x="286067" y="229819"/>
                </a:lnTo>
                <a:lnTo>
                  <a:pt x="277928" y="208529"/>
                </a:lnTo>
                <a:lnTo>
                  <a:pt x="269125" y="186410"/>
                </a:lnTo>
                <a:lnTo>
                  <a:pt x="259703" y="163968"/>
                </a:lnTo>
                <a:lnTo>
                  <a:pt x="249707" y="141706"/>
                </a:lnTo>
                <a:lnTo>
                  <a:pt x="181419" y="0"/>
                </a:lnTo>
                <a:lnTo>
                  <a:pt x="58038" y="0"/>
                </a:lnTo>
                <a:lnTo>
                  <a:pt x="0" y="358444"/>
                </a:lnTo>
                <a:lnTo>
                  <a:pt x="92468" y="358444"/>
                </a:lnTo>
                <a:lnTo>
                  <a:pt x="118507" y="196204"/>
                </a:lnTo>
                <a:lnTo>
                  <a:pt x="122020" y="170813"/>
                </a:lnTo>
                <a:lnTo>
                  <a:pt x="124949" y="146782"/>
                </a:lnTo>
                <a:lnTo>
                  <a:pt x="127203" y="125222"/>
                </a:lnTo>
                <a:lnTo>
                  <a:pt x="133225" y="143542"/>
                </a:lnTo>
                <a:lnTo>
                  <a:pt x="140355" y="163039"/>
                </a:lnTo>
                <a:lnTo>
                  <a:pt x="148507" y="183293"/>
                </a:lnTo>
                <a:lnTo>
                  <a:pt x="157594" y="203885"/>
                </a:lnTo>
                <a:lnTo>
                  <a:pt x="230543" y="358444"/>
                </a:lnTo>
                <a:lnTo>
                  <a:pt x="353250" y="358444"/>
                </a:lnTo>
                <a:lnTo>
                  <a:pt x="411391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37471" y="3535184"/>
            <a:ext cx="2087245" cy="367665"/>
          </a:xfrm>
          <a:custGeom>
            <a:avLst/>
            <a:gdLst/>
            <a:ahLst/>
            <a:cxnLst/>
            <a:rect l="l" t="t" r="r" b="b"/>
            <a:pathLst>
              <a:path w="2087245" h="367664">
                <a:moveTo>
                  <a:pt x="364959" y="137439"/>
                </a:moveTo>
                <a:lnTo>
                  <a:pt x="355663" y="90449"/>
                </a:lnTo>
                <a:lnTo>
                  <a:pt x="332765" y="53047"/>
                </a:lnTo>
                <a:lnTo>
                  <a:pt x="296837" y="25666"/>
                </a:lnTo>
                <a:lnTo>
                  <a:pt x="267131" y="15278"/>
                </a:lnTo>
                <a:lnTo>
                  <a:pt x="267131" y="143319"/>
                </a:lnTo>
                <a:lnTo>
                  <a:pt x="264744" y="178447"/>
                </a:lnTo>
                <a:lnTo>
                  <a:pt x="252907" y="217652"/>
                </a:lnTo>
                <a:lnTo>
                  <a:pt x="228739" y="254038"/>
                </a:lnTo>
                <a:lnTo>
                  <a:pt x="189369" y="280733"/>
                </a:lnTo>
                <a:lnTo>
                  <a:pt x="131940" y="290842"/>
                </a:lnTo>
                <a:lnTo>
                  <a:pt x="125958" y="290791"/>
                </a:lnTo>
                <a:lnTo>
                  <a:pt x="118084" y="290423"/>
                </a:lnTo>
                <a:lnTo>
                  <a:pt x="111480" y="289687"/>
                </a:lnTo>
                <a:lnTo>
                  <a:pt x="117665" y="250761"/>
                </a:lnTo>
                <a:lnTo>
                  <a:pt x="128663" y="182460"/>
                </a:lnTo>
                <a:lnTo>
                  <a:pt x="145427" y="79032"/>
                </a:lnTo>
                <a:lnTo>
                  <a:pt x="162280" y="78562"/>
                </a:lnTo>
                <a:lnTo>
                  <a:pt x="171932" y="78409"/>
                </a:lnTo>
                <a:lnTo>
                  <a:pt x="182511" y="78409"/>
                </a:lnTo>
                <a:lnTo>
                  <a:pt x="225729" y="84289"/>
                </a:lnTo>
                <a:lnTo>
                  <a:pt x="251091" y="99123"/>
                </a:lnTo>
                <a:lnTo>
                  <a:pt x="263309" y="119824"/>
                </a:lnTo>
                <a:lnTo>
                  <a:pt x="267131" y="143319"/>
                </a:lnTo>
                <a:lnTo>
                  <a:pt x="267131" y="15278"/>
                </a:lnTo>
                <a:lnTo>
                  <a:pt x="248488" y="8750"/>
                </a:lnTo>
                <a:lnTo>
                  <a:pt x="188302" y="2717"/>
                </a:lnTo>
                <a:lnTo>
                  <a:pt x="155321" y="2832"/>
                </a:lnTo>
                <a:lnTo>
                  <a:pt x="72326" y="4559"/>
                </a:lnTo>
                <a:lnTo>
                  <a:pt x="60299" y="4711"/>
                </a:lnTo>
                <a:lnTo>
                  <a:pt x="0" y="363842"/>
                </a:lnTo>
                <a:lnTo>
                  <a:pt x="100241" y="367207"/>
                </a:lnTo>
                <a:lnTo>
                  <a:pt x="125018" y="367525"/>
                </a:lnTo>
                <a:lnTo>
                  <a:pt x="181038" y="363372"/>
                </a:lnTo>
                <a:lnTo>
                  <a:pt x="231051" y="350126"/>
                </a:lnTo>
                <a:lnTo>
                  <a:pt x="274459" y="328015"/>
                </a:lnTo>
                <a:lnTo>
                  <a:pt x="310642" y="297294"/>
                </a:lnTo>
                <a:lnTo>
                  <a:pt x="335648" y="263664"/>
                </a:lnTo>
                <a:lnTo>
                  <a:pt x="353275" y="225145"/>
                </a:lnTo>
                <a:lnTo>
                  <a:pt x="363156" y="182740"/>
                </a:lnTo>
                <a:lnTo>
                  <a:pt x="364959" y="137439"/>
                </a:lnTo>
                <a:close/>
              </a:path>
              <a:path w="2087245" h="367664">
                <a:moveTo>
                  <a:pt x="727138" y="106324"/>
                </a:moveTo>
                <a:lnTo>
                  <a:pt x="726706" y="68122"/>
                </a:lnTo>
                <a:lnTo>
                  <a:pt x="682244" y="15570"/>
                </a:lnTo>
                <a:lnTo>
                  <a:pt x="640486" y="3771"/>
                </a:lnTo>
                <a:lnTo>
                  <a:pt x="625627" y="2730"/>
                </a:lnTo>
                <a:lnTo>
                  <a:pt x="625627" y="113195"/>
                </a:lnTo>
                <a:lnTo>
                  <a:pt x="617613" y="133616"/>
                </a:lnTo>
                <a:lnTo>
                  <a:pt x="601738" y="148971"/>
                </a:lnTo>
                <a:lnTo>
                  <a:pt x="579170" y="158635"/>
                </a:lnTo>
                <a:lnTo>
                  <a:pt x="551053" y="162001"/>
                </a:lnTo>
                <a:lnTo>
                  <a:pt x="541769" y="162001"/>
                </a:lnTo>
                <a:lnTo>
                  <a:pt x="532003" y="161531"/>
                </a:lnTo>
                <a:lnTo>
                  <a:pt x="527227" y="160794"/>
                </a:lnTo>
                <a:lnTo>
                  <a:pt x="541883" y="69176"/>
                </a:lnTo>
                <a:lnTo>
                  <a:pt x="547116" y="68745"/>
                </a:lnTo>
                <a:lnTo>
                  <a:pt x="553783" y="68402"/>
                </a:lnTo>
                <a:lnTo>
                  <a:pt x="561213" y="68199"/>
                </a:lnTo>
                <a:lnTo>
                  <a:pt x="568693" y="68122"/>
                </a:lnTo>
                <a:lnTo>
                  <a:pt x="597217" y="71196"/>
                </a:lnTo>
                <a:lnTo>
                  <a:pt x="615746" y="80086"/>
                </a:lnTo>
                <a:lnTo>
                  <a:pt x="624967" y="94259"/>
                </a:lnTo>
                <a:lnTo>
                  <a:pt x="625627" y="113195"/>
                </a:lnTo>
                <a:lnTo>
                  <a:pt x="625627" y="2730"/>
                </a:lnTo>
                <a:lnTo>
                  <a:pt x="587171" y="0"/>
                </a:lnTo>
                <a:lnTo>
                  <a:pt x="516496" y="533"/>
                </a:lnTo>
                <a:lnTo>
                  <a:pt x="485000" y="1371"/>
                </a:lnTo>
                <a:lnTo>
                  <a:pt x="456653" y="2730"/>
                </a:lnTo>
                <a:lnTo>
                  <a:pt x="398653" y="361175"/>
                </a:lnTo>
                <a:lnTo>
                  <a:pt x="494538" y="361175"/>
                </a:lnTo>
                <a:lnTo>
                  <a:pt x="517474" y="220992"/>
                </a:lnTo>
                <a:lnTo>
                  <a:pt x="521042" y="220992"/>
                </a:lnTo>
                <a:lnTo>
                  <a:pt x="597077" y="361175"/>
                </a:lnTo>
                <a:lnTo>
                  <a:pt x="714121" y="361175"/>
                </a:lnTo>
                <a:lnTo>
                  <a:pt x="644791" y="245872"/>
                </a:lnTo>
                <a:lnTo>
                  <a:pt x="632167" y="225844"/>
                </a:lnTo>
                <a:lnTo>
                  <a:pt x="629069" y="220992"/>
                </a:lnTo>
                <a:lnTo>
                  <a:pt x="625741" y="215760"/>
                </a:lnTo>
                <a:lnTo>
                  <a:pt x="619188" y="205562"/>
                </a:lnTo>
                <a:lnTo>
                  <a:pt x="659168" y="191884"/>
                </a:lnTo>
                <a:lnTo>
                  <a:pt x="691756" y="169595"/>
                </a:lnTo>
                <a:lnTo>
                  <a:pt x="697826" y="162001"/>
                </a:lnTo>
                <a:lnTo>
                  <a:pt x="715035" y="140487"/>
                </a:lnTo>
                <a:lnTo>
                  <a:pt x="727138" y="106324"/>
                </a:lnTo>
                <a:close/>
              </a:path>
              <a:path w="2087245" h="367664">
                <a:moveTo>
                  <a:pt x="1056284" y="2717"/>
                </a:moveTo>
                <a:lnTo>
                  <a:pt x="821956" y="2717"/>
                </a:lnTo>
                <a:lnTo>
                  <a:pt x="763765" y="361162"/>
                </a:lnTo>
                <a:lnTo>
                  <a:pt x="998143" y="361162"/>
                </a:lnTo>
                <a:lnTo>
                  <a:pt x="1009738" y="289953"/>
                </a:lnTo>
                <a:lnTo>
                  <a:pt x="871550" y="289953"/>
                </a:lnTo>
                <a:lnTo>
                  <a:pt x="884415" y="210959"/>
                </a:lnTo>
                <a:lnTo>
                  <a:pt x="1015149" y="210959"/>
                </a:lnTo>
                <a:lnTo>
                  <a:pt x="1026160" y="143522"/>
                </a:lnTo>
                <a:lnTo>
                  <a:pt x="895375" y="143522"/>
                </a:lnTo>
                <a:lnTo>
                  <a:pt x="906780" y="72250"/>
                </a:lnTo>
                <a:lnTo>
                  <a:pt x="1045006" y="72250"/>
                </a:lnTo>
                <a:lnTo>
                  <a:pt x="1056284" y="2717"/>
                </a:lnTo>
                <a:close/>
              </a:path>
              <a:path w="2087245" h="367664">
                <a:moveTo>
                  <a:pt x="1444066" y="361162"/>
                </a:moveTo>
                <a:lnTo>
                  <a:pt x="1427784" y="294728"/>
                </a:lnTo>
                <a:lnTo>
                  <a:pt x="1411757" y="229387"/>
                </a:lnTo>
                <a:lnTo>
                  <a:pt x="1379613" y="98285"/>
                </a:lnTo>
                <a:lnTo>
                  <a:pt x="1356169" y="2717"/>
                </a:lnTo>
                <a:lnTo>
                  <a:pt x="1310081" y="2717"/>
                </a:lnTo>
                <a:lnTo>
                  <a:pt x="1310081" y="229387"/>
                </a:lnTo>
                <a:lnTo>
                  <a:pt x="1214043" y="229387"/>
                </a:lnTo>
                <a:lnTo>
                  <a:pt x="1252042" y="161988"/>
                </a:lnTo>
                <a:lnTo>
                  <a:pt x="1275892" y="113512"/>
                </a:lnTo>
                <a:lnTo>
                  <a:pt x="1282001" y="98285"/>
                </a:lnTo>
                <a:lnTo>
                  <a:pt x="1283271" y="98285"/>
                </a:lnTo>
                <a:lnTo>
                  <a:pt x="1289380" y="142900"/>
                </a:lnTo>
                <a:lnTo>
                  <a:pt x="1310081" y="229387"/>
                </a:lnTo>
                <a:lnTo>
                  <a:pt x="1310081" y="2717"/>
                </a:lnTo>
                <a:lnTo>
                  <a:pt x="1246847" y="2717"/>
                </a:lnTo>
                <a:lnTo>
                  <a:pt x="1048207" y="361162"/>
                </a:lnTo>
                <a:lnTo>
                  <a:pt x="1143977" y="361162"/>
                </a:lnTo>
                <a:lnTo>
                  <a:pt x="1179982" y="294728"/>
                </a:lnTo>
                <a:lnTo>
                  <a:pt x="1323632" y="294728"/>
                </a:lnTo>
                <a:lnTo>
                  <a:pt x="1338681" y="361162"/>
                </a:lnTo>
                <a:lnTo>
                  <a:pt x="1444066" y="361162"/>
                </a:lnTo>
                <a:close/>
              </a:path>
              <a:path w="2087245" h="367664">
                <a:moveTo>
                  <a:pt x="1894573" y="2717"/>
                </a:moveTo>
                <a:lnTo>
                  <a:pt x="1802104" y="2717"/>
                </a:lnTo>
                <a:lnTo>
                  <a:pt x="1782991" y="120535"/>
                </a:lnTo>
                <a:lnTo>
                  <a:pt x="1778774" y="148069"/>
                </a:lnTo>
                <a:lnTo>
                  <a:pt x="1774736" y="177787"/>
                </a:lnTo>
                <a:lnTo>
                  <a:pt x="1771383" y="206870"/>
                </a:lnTo>
                <a:lnTo>
                  <a:pt x="1769198" y="232537"/>
                </a:lnTo>
                <a:lnTo>
                  <a:pt x="1761096" y="211251"/>
                </a:lnTo>
                <a:lnTo>
                  <a:pt x="1752307" y="189128"/>
                </a:lnTo>
                <a:lnTo>
                  <a:pt x="1742884" y="166687"/>
                </a:lnTo>
                <a:lnTo>
                  <a:pt x="1732826" y="144424"/>
                </a:lnTo>
                <a:lnTo>
                  <a:pt x="1664550" y="2717"/>
                </a:lnTo>
                <a:lnTo>
                  <a:pt x="1541322" y="2717"/>
                </a:lnTo>
                <a:lnTo>
                  <a:pt x="1483271" y="361162"/>
                </a:lnTo>
                <a:lnTo>
                  <a:pt x="1575638" y="361162"/>
                </a:lnTo>
                <a:lnTo>
                  <a:pt x="1601673" y="198920"/>
                </a:lnTo>
                <a:lnTo>
                  <a:pt x="1605165" y="173532"/>
                </a:lnTo>
                <a:lnTo>
                  <a:pt x="1608061" y="149504"/>
                </a:lnTo>
                <a:lnTo>
                  <a:pt x="1610334" y="127939"/>
                </a:lnTo>
                <a:lnTo>
                  <a:pt x="1616430" y="146265"/>
                </a:lnTo>
                <a:lnTo>
                  <a:pt x="1623593" y="165760"/>
                </a:lnTo>
                <a:lnTo>
                  <a:pt x="1631746" y="186016"/>
                </a:lnTo>
                <a:lnTo>
                  <a:pt x="1640827" y="206603"/>
                </a:lnTo>
                <a:lnTo>
                  <a:pt x="1713674" y="361162"/>
                </a:lnTo>
                <a:lnTo>
                  <a:pt x="1836420" y="361162"/>
                </a:lnTo>
                <a:lnTo>
                  <a:pt x="1894573" y="2717"/>
                </a:lnTo>
                <a:close/>
              </a:path>
              <a:path w="2087245" h="367664">
                <a:moveTo>
                  <a:pt x="2087016" y="2717"/>
                </a:moveTo>
                <a:lnTo>
                  <a:pt x="1990813" y="2717"/>
                </a:lnTo>
                <a:lnTo>
                  <a:pt x="1932673" y="361162"/>
                </a:lnTo>
                <a:lnTo>
                  <a:pt x="2028863" y="361162"/>
                </a:lnTo>
                <a:lnTo>
                  <a:pt x="2087016" y="271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79552" y="3226335"/>
            <a:ext cx="1053465" cy="723900"/>
          </a:xfrm>
          <a:custGeom>
            <a:avLst/>
            <a:gdLst/>
            <a:ahLst/>
            <a:cxnLst/>
            <a:rect l="l" t="t" r="r" b="b"/>
            <a:pathLst>
              <a:path w="1053464" h="723900">
                <a:moveTo>
                  <a:pt x="686149" y="0"/>
                </a:moveTo>
                <a:lnTo>
                  <a:pt x="633549" y="3284"/>
                </a:lnTo>
                <a:lnTo>
                  <a:pt x="579358" y="10488"/>
                </a:lnTo>
                <a:lnTo>
                  <a:pt x="523962" y="21680"/>
                </a:lnTo>
                <a:lnTo>
                  <a:pt x="467745" y="36927"/>
                </a:lnTo>
                <a:lnTo>
                  <a:pt x="411091" y="56298"/>
                </a:lnTo>
                <a:lnTo>
                  <a:pt x="355806" y="79204"/>
                </a:lnTo>
                <a:lnTo>
                  <a:pt x="303573" y="104915"/>
                </a:lnTo>
                <a:lnTo>
                  <a:pt x="254637" y="133125"/>
                </a:lnTo>
                <a:lnTo>
                  <a:pt x="209239" y="163531"/>
                </a:lnTo>
                <a:lnTo>
                  <a:pt x="167623" y="195828"/>
                </a:lnTo>
                <a:lnTo>
                  <a:pt x="130032" y="229710"/>
                </a:lnTo>
                <a:lnTo>
                  <a:pt x="96708" y="264872"/>
                </a:lnTo>
                <a:lnTo>
                  <a:pt x="67896" y="301011"/>
                </a:lnTo>
                <a:lnTo>
                  <a:pt x="43837" y="337820"/>
                </a:lnTo>
                <a:lnTo>
                  <a:pt x="24775" y="374996"/>
                </a:lnTo>
                <a:lnTo>
                  <a:pt x="10953" y="412233"/>
                </a:lnTo>
                <a:lnTo>
                  <a:pt x="0" y="485673"/>
                </a:lnTo>
                <a:lnTo>
                  <a:pt x="3354" y="521265"/>
                </a:lnTo>
                <a:lnTo>
                  <a:pt x="28504" y="587823"/>
                </a:lnTo>
                <a:lnTo>
                  <a:pt x="75561" y="642310"/>
                </a:lnTo>
                <a:lnTo>
                  <a:pt x="141251" y="683325"/>
                </a:lnTo>
                <a:lnTo>
                  <a:pt x="180125" y="698608"/>
                </a:lnTo>
                <a:lnTo>
                  <a:pt x="222508" y="710317"/>
                </a:lnTo>
                <a:lnTo>
                  <a:pt x="268017" y="718383"/>
                </a:lnTo>
                <a:lnTo>
                  <a:pt x="316268" y="722738"/>
                </a:lnTo>
                <a:lnTo>
                  <a:pt x="366877" y="723312"/>
                </a:lnTo>
                <a:lnTo>
                  <a:pt x="419463" y="720036"/>
                </a:lnTo>
                <a:lnTo>
                  <a:pt x="473642" y="712842"/>
                </a:lnTo>
                <a:lnTo>
                  <a:pt x="529029" y="701662"/>
                </a:lnTo>
                <a:lnTo>
                  <a:pt x="585244" y="686426"/>
                </a:lnTo>
                <a:lnTo>
                  <a:pt x="641901" y="667066"/>
                </a:lnTo>
                <a:lnTo>
                  <a:pt x="427972" y="659358"/>
                </a:lnTo>
                <a:lnTo>
                  <a:pt x="385272" y="658989"/>
                </a:lnTo>
                <a:lnTo>
                  <a:pt x="374910" y="653498"/>
                </a:lnTo>
                <a:lnTo>
                  <a:pt x="370059" y="644825"/>
                </a:lnTo>
                <a:lnTo>
                  <a:pt x="370498" y="640206"/>
                </a:lnTo>
                <a:lnTo>
                  <a:pt x="271493" y="640206"/>
                </a:lnTo>
                <a:lnTo>
                  <a:pt x="218997" y="618998"/>
                </a:lnTo>
                <a:lnTo>
                  <a:pt x="174978" y="590337"/>
                </a:lnTo>
                <a:lnTo>
                  <a:pt x="140671" y="554464"/>
                </a:lnTo>
                <a:lnTo>
                  <a:pt x="117315" y="511618"/>
                </a:lnTo>
                <a:lnTo>
                  <a:pt x="105923" y="440855"/>
                </a:lnTo>
                <a:lnTo>
                  <a:pt x="110500" y="404003"/>
                </a:lnTo>
                <a:lnTo>
                  <a:pt x="121499" y="366712"/>
                </a:lnTo>
                <a:lnTo>
                  <a:pt x="138602" y="329389"/>
                </a:lnTo>
                <a:lnTo>
                  <a:pt x="161490" y="292441"/>
                </a:lnTo>
                <a:lnTo>
                  <a:pt x="189843" y="256274"/>
                </a:lnTo>
                <a:lnTo>
                  <a:pt x="223342" y="221295"/>
                </a:lnTo>
                <a:lnTo>
                  <a:pt x="261668" y="187910"/>
                </a:lnTo>
                <a:lnTo>
                  <a:pt x="304502" y="156526"/>
                </a:lnTo>
                <a:lnTo>
                  <a:pt x="351526" y="127550"/>
                </a:lnTo>
                <a:lnTo>
                  <a:pt x="402418" y="101388"/>
                </a:lnTo>
                <a:lnTo>
                  <a:pt x="456862" y="78446"/>
                </a:lnTo>
                <a:lnTo>
                  <a:pt x="512897" y="59660"/>
                </a:lnTo>
                <a:lnTo>
                  <a:pt x="568396" y="45629"/>
                </a:lnTo>
                <a:lnTo>
                  <a:pt x="622851" y="36260"/>
                </a:lnTo>
                <a:lnTo>
                  <a:pt x="675754" y="31461"/>
                </a:lnTo>
                <a:lnTo>
                  <a:pt x="889336" y="31139"/>
                </a:lnTo>
                <a:lnTo>
                  <a:pt x="872957" y="24697"/>
                </a:lnTo>
                <a:lnTo>
                  <a:pt x="830564" y="12983"/>
                </a:lnTo>
                <a:lnTo>
                  <a:pt x="785041" y="4917"/>
                </a:lnTo>
                <a:lnTo>
                  <a:pt x="736775" y="567"/>
                </a:lnTo>
                <a:lnTo>
                  <a:pt x="686149" y="0"/>
                </a:lnTo>
                <a:close/>
              </a:path>
              <a:path w="1053464" h="723900">
                <a:moveTo>
                  <a:pt x="809247" y="484808"/>
                </a:moveTo>
                <a:lnTo>
                  <a:pt x="669041" y="484808"/>
                </a:lnTo>
                <a:lnTo>
                  <a:pt x="687621" y="567193"/>
                </a:lnTo>
                <a:lnTo>
                  <a:pt x="687708" y="580608"/>
                </a:lnTo>
                <a:lnTo>
                  <a:pt x="684789" y="591404"/>
                </a:lnTo>
                <a:lnTo>
                  <a:pt x="679756" y="599817"/>
                </a:lnTo>
                <a:lnTo>
                  <a:pt x="673499" y="606081"/>
                </a:lnTo>
                <a:lnTo>
                  <a:pt x="668520" y="608036"/>
                </a:lnTo>
                <a:lnTo>
                  <a:pt x="663580" y="610030"/>
                </a:lnTo>
                <a:lnTo>
                  <a:pt x="611227" y="628061"/>
                </a:lnTo>
                <a:lnTo>
                  <a:pt x="564146" y="640895"/>
                </a:lnTo>
                <a:lnTo>
                  <a:pt x="517709" y="650358"/>
                </a:lnTo>
                <a:lnTo>
                  <a:pt x="472218" y="656496"/>
                </a:lnTo>
                <a:lnTo>
                  <a:pt x="427972" y="659358"/>
                </a:lnTo>
                <a:lnTo>
                  <a:pt x="660506" y="659358"/>
                </a:lnTo>
                <a:lnTo>
                  <a:pt x="697189" y="644159"/>
                </a:lnTo>
                <a:lnTo>
                  <a:pt x="749425" y="618447"/>
                </a:lnTo>
                <a:lnTo>
                  <a:pt x="798366" y="590234"/>
                </a:lnTo>
                <a:lnTo>
                  <a:pt x="843767" y="559826"/>
                </a:lnTo>
                <a:lnTo>
                  <a:pt x="885387" y="527528"/>
                </a:lnTo>
                <a:lnTo>
                  <a:pt x="900281" y="514104"/>
                </a:lnTo>
                <a:lnTo>
                  <a:pt x="828082" y="514104"/>
                </a:lnTo>
                <a:lnTo>
                  <a:pt x="819245" y="509792"/>
                </a:lnTo>
                <a:lnTo>
                  <a:pt x="814630" y="503599"/>
                </a:lnTo>
                <a:lnTo>
                  <a:pt x="813300" y="500442"/>
                </a:lnTo>
                <a:lnTo>
                  <a:pt x="809247" y="484808"/>
                </a:lnTo>
                <a:close/>
              </a:path>
              <a:path w="1053464" h="723900">
                <a:moveTo>
                  <a:pt x="656557" y="90092"/>
                </a:moveTo>
                <a:lnTo>
                  <a:pt x="641901" y="90092"/>
                </a:lnTo>
                <a:lnTo>
                  <a:pt x="565917" y="219404"/>
                </a:lnTo>
                <a:lnTo>
                  <a:pt x="321937" y="608760"/>
                </a:lnTo>
                <a:lnTo>
                  <a:pt x="309833" y="624580"/>
                </a:lnTo>
                <a:lnTo>
                  <a:pt x="297306" y="634518"/>
                </a:lnTo>
                <a:lnTo>
                  <a:pt x="284483" y="639437"/>
                </a:lnTo>
                <a:lnTo>
                  <a:pt x="271493" y="640206"/>
                </a:lnTo>
                <a:lnTo>
                  <a:pt x="370498" y="640206"/>
                </a:lnTo>
                <a:lnTo>
                  <a:pt x="371240" y="632386"/>
                </a:lnTo>
                <a:lnTo>
                  <a:pt x="378973" y="615593"/>
                </a:lnTo>
                <a:lnTo>
                  <a:pt x="456329" y="484808"/>
                </a:lnTo>
                <a:lnTo>
                  <a:pt x="809247" y="484808"/>
                </a:lnTo>
                <a:lnTo>
                  <a:pt x="796768" y="436675"/>
                </a:lnTo>
                <a:lnTo>
                  <a:pt x="487406" y="436675"/>
                </a:lnTo>
                <a:lnTo>
                  <a:pt x="609046" y="235672"/>
                </a:lnTo>
                <a:lnTo>
                  <a:pt x="744655" y="235672"/>
                </a:lnTo>
                <a:lnTo>
                  <a:pt x="722775" y="151281"/>
                </a:lnTo>
                <a:lnTo>
                  <a:pt x="714625" y="115906"/>
                </a:lnTo>
                <a:lnTo>
                  <a:pt x="705011" y="97741"/>
                </a:lnTo>
                <a:lnTo>
                  <a:pt x="687724" y="91048"/>
                </a:lnTo>
                <a:lnTo>
                  <a:pt x="656557" y="90092"/>
                </a:lnTo>
                <a:close/>
              </a:path>
              <a:path w="1053464" h="723900">
                <a:moveTo>
                  <a:pt x="889336" y="31139"/>
                </a:moveTo>
                <a:lnTo>
                  <a:pt x="726597" y="31139"/>
                </a:lnTo>
                <a:lnTo>
                  <a:pt x="774872" y="35201"/>
                </a:lnTo>
                <a:lnTo>
                  <a:pt x="820070" y="43553"/>
                </a:lnTo>
                <a:lnTo>
                  <a:pt x="861684" y="56104"/>
                </a:lnTo>
                <a:lnTo>
                  <a:pt x="899205" y="72759"/>
                </a:lnTo>
                <a:lnTo>
                  <a:pt x="932125" y="93427"/>
                </a:lnTo>
                <a:lnTo>
                  <a:pt x="982131" y="146427"/>
                </a:lnTo>
                <a:lnTo>
                  <a:pt x="1008231" y="219088"/>
                </a:lnTo>
                <a:lnTo>
                  <a:pt x="1008819" y="261174"/>
                </a:lnTo>
                <a:lnTo>
                  <a:pt x="1000463" y="304207"/>
                </a:lnTo>
                <a:lnTo>
                  <a:pt x="983666" y="347558"/>
                </a:lnTo>
                <a:lnTo>
                  <a:pt x="958928" y="390601"/>
                </a:lnTo>
                <a:lnTo>
                  <a:pt x="926750" y="432710"/>
                </a:lnTo>
                <a:lnTo>
                  <a:pt x="887633" y="473258"/>
                </a:lnTo>
                <a:lnTo>
                  <a:pt x="842078" y="511618"/>
                </a:lnTo>
                <a:lnTo>
                  <a:pt x="828082" y="514104"/>
                </a:lnTo>
                <a:lnTo>
                  <a:pt x="900281" y="514104"/>
                </a:lnTo>
                <a:lnTo>
                  <a:pt x="956308" y="458484"/>
                </a:lnTo>
                <a:lnTo>
                  <a:pt x="985123" y="422348"/>
                </a:lnTo>
                <a:lnTo>
                  <a:pt x="1009184" y="385543"/>
                </a:lnTo>
                <a:lnTo>
                  <a:pt x="1028246" y="348375"/>
                </a:lnTo>
                <a:lnTo>
                  <a:pt x="1042068" y="311149"/>
                </a:lnTo>
                <a:lnTo>
                  <a:pt x="1053017" y="237742"/>
                </a:lnTo>
                <a:lnTo>
                  <a:pt x="1049657" y="202172"/>
                </a:lnTo>
                <a:lnTo>
                  <a:pt x="1024538" y="135596"/>
                </a:lnTo>
                <a:lnTo>
                  <a:pt x="977522" y="81042"/>
                </a:lnTo>
                <a:lnTo>
                  <a:pt x="911838" y="39990"/>
                </a:lnTo>
                <a:lnTo>
                  <a:pt x="889336" y="31139"/>
                </a:lnTo>
                <a:close/>
              </a:path>
              <a:path w="1053464" h="723900">
                <a:moveTo>
                  <a:pt x="744655" y="235672"/>
                </a:moveTo>
                <a:lnTo>
                  <a:pt x="609046" y="235672"/>
                </a:lnTo>
                <a:lnTo>
                  <a:pt x="657497" y="436675"/>
                </a:lnTo>
                <a:lnTo>
                  <a:pt x="796768" y="436675"/>
                </a:lnTo>
                <a:lnTo>
                  <a:pt x="744655" y="235672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64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87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E024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93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5025-552F-41D3-8EE6-42631C26E7BB}" type="datetime1">
              <a:rPr lang="en-US" smtClean="0"/>
              <a:t>4/29/2021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085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E024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573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E024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13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2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AC08-C54A-45A7-BA35-19DB58F0B7CA}" type="datetime1">
              <a:rPr lang="en-US" smtClean="0"/>
              <a:t>4/29/2021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260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11A8-F53C-47BF-9E75-C34FDADF8F3C}" type="datetime1">
              <a:rPr lang="en-US" smtClean="0"/>
              <a:t>4/29/2021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55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D073-C6A6-4BF8-80CE-38497C4371C3}" type="datetime1">
              <a:rPr lang="en-US" smtClean="0"/>
              <a:t>4/29/2021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210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A8FA-4174-4E6C-894A-32537253294D}" type="datetime1">
              <a:rPr lang="en-US" smtClean="0"/>
              <a:t>4/29/2021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30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9B86-EFC4-4B18-BF72-1E38C6B2EE3E}" type="datetime1">
              <a:rPr lang="en-US" smtClean="0"/>
              <a:t>4/29/2021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0B06-124D-4CD2-9710-DB72BC56E6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355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32AE-7AD9-488F-A3C7-A3050B0E0562}" type="datetime1">
              <a:rPr lang="en-US" smtClean="0"/>
              <a:t>4/29/2021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959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CC20-D92C-4BAD-80DE-F39B6EEB88DD}" type="datetime1">
              <a:rPr lang="en-US" smtClean="0"/>
              <a:t>4/29/2021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68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EA09-195E-411F-AB90-D2CE781764A7}" type="datetime1">
              <a:rPr lang="en-US" smtClean="0"/>
              <a:t>4/29/2021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B687-7B39-4B19-81BC-A2851D246CB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454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797" y="380988"/>
            <a:ext cx="9730755" cy="46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61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F8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8061" y="1399608"/>
            <a:ext cx="2358390" cy="91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E024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9891" y="2340706"/>
            <a:ext cx="8838567" cy="3195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90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8304B4D-401E-45B8-8D3B-DAEE184BB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7" t="16203" r="9601" b="14041"/>
          <a:stretch/>
        </p:blipFill>
        <p:spPr>
          <a:xfrm>
            <a:off x="1021644" y="3669482"/>
            <a:ext cx="2579428" cy="146491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826" y="2545456"/>
            <a:ext cx="6523098" cy="11240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s-MX" sz="3200" spc="10" dirty="0"/>
              <a:t>Propuesta</a:t>
            </a:r>
            <a:br>
              <a:rPr lang="es-MX" sz="5400" spc="10" dirty="0"/>
            </a:br>
            <a:r>
              <a:rPr lang="es-MX" sz="4000" b="1" spc="10" dirty="0"/>
              <a:t>Comisión logística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958935-8CAC-3D46-AEB7-A84A9C692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60" y="489694"/>
            <a:ext cx="682376" cy="566719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361DE8F-D4FD-4E8D-85BD-6C4385C60F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58" y="655093"/>
            <a:ext cx="845788" cy="2371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A77E80-B497-45F8-A651-6B2395A78935}"/>
              </a:ext>
            </a:extLst>
          </p:cNvPr>
          <p:cNvSpPr txBox="1"/>
          <p:nvPr/>
        </p:nvSpPr>
        <p:spPr>
          <a:xfrm>
            <a:off x="10032274" y="5998676"/>
            <a:ext cx="1881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6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29 de abril 2021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7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A02230-78AF-44B4-A67B-818319F1C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7" t="16203" r="6596" b="14041"/>
          <a:stretch/>
        </p:blipFill>
        <p:spPr>
          <a:xfrm>
            <a:off x="10496356" y="255190"/>
            <a:ext cx="1447450" cy="82568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2F86C7C-FB94-47E0-8FFE-EC6F371CFFAF}"/>
              </a:ext>
            </a:extLst>
          </p:cNvPr>
          <p:cNvSpPr txBox="1">
            <a:spLocks/>
          </p:cNvSpPr>
          <p:nvPr/>
        </p:nvSpPr>
        <p:spPr>
          <a:xfrm>
            <a:off x="974887" y="445859"/>
            <a:ext cx="7581283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50" b="0" i="0" kern="1200">
                <a:solidFill>
                  <a:srgbClr val="66666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AR" sz="2800" dirty="0">
                <a:solidFill>
                  <a:srgbClr val="E52619"/>
                </a:solidFill>
              </a:rPr>
              <a:t>Motivaciones para tener una comisión logística</a:t>
            </a:r>
            <a:endParaRPr lang="es-419" sz="2800" dirty="0">
              <a:solidFill>
                <a:srgbClr val="E52619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DB834B-B8C7-4CE5-91DF-9B24856CB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6115" y="1627241"/>
            <a:ext cx="5477691" cy="43238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2DF249-B72E-4DAC-8D03-125EFCF328F1}"/>
              </a:ext>
            </a:extLst>
          </p:cNvPr>
          <p:cNvSpPr txBox="1"/>
          <p:nvPr/>
        </p:nvSpPr>
        <p:spPr>
          <a:xfrm>
            <a:off x="548640" y="1420951"/>
            <a:ext cx="5773784" cy="525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logística es un eslabón fundamental en la cadena de suministro de los principales actores de las </a:t>
            </a:r>
            <a:r>
              <a:rPr lang="es-AR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TICs</a:t>
            </a:r>
            <a:r>
              <a:rPr lang="es-A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5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necesidades de soluciones logísticas para las </a:t>
            </a:r>
            <a:r>
              <a:rPr lang="es-AR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TICs</a:t>
            </a:r>
            <a:r>
              <a:rPr lang="es-A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transporte de materiales y equipamiento, recupero de equipos de conectividad, traslado de técnicos, despliegue y mantenimiento de red, gestión de importaciones y operadores logísticos, entre otras.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A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colaborar en elaboración de leyes, que regulan la gestión y disposición final de aparatos eléctricos y electrónicos de las empresas de telecomunicaciones.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esencial de la logística en coyuntura de emergencia sanitaria por COVID-19.</a:t>
            </a:r>
            <a:endParaRPr lang="es-AR" sz="5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AR" sz="16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5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9">
            <a:extLst>
              <a:ext uri="{FF2B5EF4-FFF2-40B4-BE49-F238E27FC236}">
                <a16:creationId xmlns:a16="http://schemas.microsoft.com/office/drawing/2014/main" id="{449B616C-74A3-4DEA-A7CA-0A22899F12C8}"/>
              </a:ext>
            </a:extLst>
          </p:cNvPr>
          <p:cNvSpPr/>
          <p:nvPr/>
        </p:nvSpPr>
        <p:spPr>
          <a:xfrm>
            <a:off x="-156754" y="925632"/>
            <a:ext cx="12348754" cy="4737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F92D351F-6CB6-4497-9D9C-F22447E7CA07}"/>
              </a:ext>
            </a:extLst>
          </p:cNvPr>
          <p:cNvSpPr/>
          <p:nvPr/>
        </p:nvSpPr>
        <p:spPr>
          <a:xfrm>
            <a:off x="779913" y="1523092"/>
            <a:ext cx="10387325" cy="3838048"/>
          </a:xfrm>
          <a:custGeom>
            <a:avLst/>
            <a:gdLst/>
            <a:ahLst/>
            <a:cxnLst/>
            <a:rect l="l" t="t" r="r" b="b"/>
            <a:pathLst>
              <a:path w="3517265" h="2710815">
                <a:moveTo>
                  <a:pt x="3363925" y="0"/>
                </a:moveTo>
                <a:lnTo>
                  <a:pt x="152996" y="0"/>
                </a:lnTo>
                <a:lnTo>
                  <a:pt x="104771" y="7833"/>
                </a:lnTo>
                <a:lnTo>
                  <a:pt x="62789" y="29619"/>
                </a:lnTo>
                <a:lnTo>
                  <a:pt x="29619" y="62789"/>
                </a:lnTo>
                <a:lnTo>
                  <a:pt x="7833" y="104771"/>
                </a:lnTo>
                <a:lnTo>
                  <a:pt x="0" y="152996"/>
                </a:lnTo>
                <a:lnTo>
                  <a:pt x="0" y="2557691"/>
                </a:lnTo>
                <a:lnTo>
                  <a:pt x="7833" y="2605916"/>
                </a:lnTo>
                <a:lnTo>
                  <a:pt x="29619" y="2647898"/>
                </a:lnTo>
                <a:lnTo>
                  <a:pt x="62789" y="2681068"/>
                </a:lnTo>
                <a:lnTo>
                  <a:pt x="104771" y="2702854"/>
                </a:lnTo>
                <a:lnTo>
                  <a:pt x="152996" y="2710688"/>
                </a:lnTo>
                <a:lnTo>
                  <a:pt x="3363925" y="2710688"/>
                </a:lnTo>
                <a:lnTo>
                  <a:pt x="3412150" y="2702854"/>
                </a:lnTo>
                <a:lnTo>
                  <a:pt x="3454132" y="2681068"/>
                </a:lnTo>
                <a:lnTo>
                  <a:pt x="3487302" y="2647898"/>
                </a:lnTo>
                <a:lnTo>
                  <a:pt x="3509088" y="2605916"/>
                </a:lnTo>
                <a:lnTo>
                  <a:pt x="3516922" y="2557691"/>
                </a:lnTo>
                <a:lnTo>
                  <a:pt x="3516922" y="152996"/>
                </a:lnTo>
                <a:lnTo>
                  <a:pt x="3509088" y="104771"/>
                </a:lnTo>
                <a:lnTo>
                  <a:pt x="3487302" y="62789"/>
                </a:lnTo>
                <a:lnTo>
                  <a:pt x="3454132" y="29619"/>
                </a:lnTo>
                <a:lnTo>
                  <a:pt x="3412150" y="7833"/>
                </a:lnTo>
                <a:lnTo>
                  <a:pt x="3363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t"/>
          <a:lstStyle/>
          <a:p>
            <a:pPr algn="ctr"/>
            <a:endParaRPr lang="es-MX">
              <a:solidFill>
                <a:srgbClr val="E52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15" y="429030"/>
            <a:ext cx="107442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AR" sz="2400" dirty="0">
                <a:solidFill>
                  <a:srgbClr val="E52619"/>
                </a:solidFill>
              </a:rPr>
              <a:t>Objetivos de la comisión logística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63A14D-93CC-4972-A7C5-540FD31746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s-419" smtClean="0"/>
              <a:pPr algn="ctr"/>
              <a:t>3</a:t>
            </a:fld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E59FAC-17A4-45EB-97E0-4EFB321EF486}"/>
              </a:ext>
            </a:extLst>
          </p:cNvPr>
          <p:cNvSpPr txBox="1"/>
          <p:nvPr/>
        </p:nvSpPr>
        <p:spPr>
          <a:xfrm>
            <a:off x="779912" y="1541721"/>
            <a:ext cx="103873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de reflexión, debate y trabajo para dar un salto cualitativo al: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34E1F0-D86D-45EE-93B2-9ECC19252CBB}"/>
              </a:ext>
            </a:extLst>
          </p:cNvPr>
          <p:cNvSpPr txBox="1"/>
          <p:nvPr/>
        </p:nvSpPr>
        <p:spPr>
          <a:xfrm>
            <a:off x="889268" y="2132379"/>
            <a:ext cx="10168611" cy="3093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Maximizar los beneficios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operaciones logísticas, haciendo más eficiente al </a:t>
            </a:r>
            <a:r>
              <a:rPr lang="es-MX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sz="7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aportes y </a:t>
            </a: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colaborativos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sirvan como guía a proyectos, con el objetivo de desarrollar estrategias logísticas creadoras de eficiencia.</a:t>
            </a:r>
            <a:endParaRPr lang="es-MX" sz="7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sz="7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</a:t>
            </a: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y conocimiento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materia logística, potenciando el crecimiento de las telecomunicaciones.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sz="6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sinergias entre los miembros, para contribuir en </a:t>
            </a:r>
            <a:r>
              <a:rPr lang="es-MX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 prácticas </a:t>
            </a:r>
            <a:r>
              <a:rPr lang="es-MX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mejorar las soluciones logísticas de las telecomunicaciones.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D3EF04-141D-4A33-A95A-44DAEB8D6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87" t="16203" r="6596" b="14041"/>
          <a:stretch/>
        </p:blipFill>
        <p:spPr>
          <a:xfrm>
            <a:off x="10489760" y="207583"/>
            <a:ext cx="1447450" cy="8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EA8D13F-766C-4E38-BAF6-2E412DDF0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03" b="14041"/>
          <a:stretch/>
        </p:blipFill>
        <p:spPr>
          <a:xfrm>
            <a:off x="4640238" y="2747077"/>
            <a:ext cx="2911523" cy="13638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D86771B-856D-4017-9B74-9614320F3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517" y="394159"/>
            <a:ext cx="682376" cy="566719"/>
          </a:xfrm>
          <a:prstGeom prst="rect">
            <a:avLst/>
          </a:prstGeom>
        </p:spPr>
      </p:pic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1427364C-E350-4CF8-99C6-58CE446F8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15" y="559558"/>
            <a:ext cx="845788" cy="237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696544F8883C489DCFC0893C3B539F" ma:contentTypeVersion="13" ma:contentTypeDescription="Crear nuevo documento." ma:contentTypeScope="" ma:versionID="3c914e57b9d3e7fbcb2e47851c65d1ef">
  <xsd:schema xmlns:xsd="http://www.w3.org/2001/XMLSchema" xmlns:xs="http://www.w3.org/2001/XMLSchema" xmlns:p="http://schemas.microsoft.com/office/2006/metadata/properties" xmlns:ns3="6b800ba1-12ce-438d-a73e-71c806c97428" xmlns:ns4="afddc083-0dea-4049-aa86-41fd4a3b7b94" targetNamespace="http://schemas.microsoft.com/office/2006/metadata/properties" ma:root="true" ma:fieldsID="85357fdfc5611a1d9672c25d8ff2315a" ns3:_="" ns4:_="">
    <xsd:import namespace="6b800ba1-12ce-438d-a73e-71c806c97428"/>
    <xsd:import namespace="afddc083-0dea-4049-aa86-41fd4a3b7b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00ba1-12ce-438d-a73e-71c806c974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dc083-0dea-4049-aa86-41fd4a3b7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054920-882E-4E5D-A292-483E6F10A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00ba1-12ce-438d-a73e-71c806c97428"/>
    <ds:schemaRef ds:uri="afddc083-0dea-4049-aa86-41fd4a3b7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B7409-75E0-4DD9-A2C8-8B4CC1261A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F9250-7E4C-42AF-B9DD-0D3667416A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13583</TotalTime>
  <Words>209</Words>
  <Application>Microsoft Office PowerPoint</Application>
  <PresentationFormat>Panorámica</PresentationFormat>
  <Paragraphs>21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 Light</vt:lpstr>
      <vt:lpstr>Calibri</vt:lpstr>
      <vt:lpstr>Wingdings</vt:lpstr>
      <vt:lpstr>Office Theme</vt:lpstr>
      <vt:lpstr>2_Office Theme</vt:lpstr>
      <vt:lpstr>1_Office Theme</vt:lpstr>
      <vt:lpstr>Propuesta Comisión logística</vt:lpstr>
      <vt:lpstr>Presentación de PowerPoint</vt:lpstr>
      <vt:lpstr>Objetivos de la comisión logística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Andreani-Estrategia-PPT</dc:title>
  <dc:creator>Casal Maria De Los Angeles</dc:creator>
  <cp:lastModifiedBy>Marenco Pablo</cp:lastModifiedBy>
  <cp:revision>9</cp:revision>
  <dcterms:created xsi:type="dcterms:W3CDTF">2020-10-06T18:46:56Z</dcterms:created>
  <dcterms:modified xsi:type="dcterms:W3CDTF">2021-04-29T13:08:16Z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2020-10-06T00:00:00Z</vt:filetime>
  </property>
  <property fmtid="{D5CDD505-2E9C-101B-9397-08002B2CF9AE}" pid="5" name="ContentTypeId">
    <vt:lpwstr>0x01010084696544F8883C489DCFC0893C3B539F</vt:lpwstr>
  </property>
</Properties>
</file>