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1" r:id="rId10"/>
    <p:sldId id="268" r:id="rId11"/>
    <p:sldId id="269" r:id="rId12"/>
    <p:sldId id="260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15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7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22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31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608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3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18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78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989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42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261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A6F9-1D1C-43E7-862C-3D16302DC44E}" type="datetimeFigureOut">
              <a:rPr lang="es-AR" smtClean="0"/>
              <a:t>2/12/2019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2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AR" sz="4800" dirty="0" smtClean="0"/>
              <a:t>Reporte Tráfico IXP Jujuy</a:t>
            </a:r>
            <a:endParaRPr lang="es-A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67"/>
            <a:ext cx="9144000" cy="1655762"/>
          </a:xfrm>
        </p:spPr>
        <p:txBody>
          <a:bodyPr anchor="ctr"/>
          <a:lstStyle/>
          <a:p>
            <a:r>
              <a:rPr lang="es-AR" dirty="0" smtClean="0"/>
              <a:t>Fecha: Hasta 2/12/2019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823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Tecnovision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76" y="618564"/>
            <a:ext cx="9050571" cy="2989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76" y="3608550"/>
            <a:ext cx="9050571" cy="297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7" y="685799"/>
            <a:ext cx="9050571" cy="2989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7" y="3675785"/>
            <a:ext cx="9050571" cy="29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Tecnovision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9" y="3446556"/>
            <a:ext cx="9272182" cy="3045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7" y="726141"/>
            <a:ext cx="9302335" cy="3090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1573" y="821204"/>
            <a:ext cx="2741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4 puertos conectados. Una vez volcado todo el tráfico, se evaluará necesidad de nuevas conexiones.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habilitó un puerto adicional a mediados de octubre y otros dos el 31/10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espera a que se estabilice el tráfico para tomar conclusiones sobre el tráfico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33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Reporte CABASE Noviembre 2019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25" y="900953"/>
            <a:ext cx="8529840" cy="2225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03" y="3810336"/>
            <a:ext cx="4931842" cy="1899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446" y="3783196"/>
            <a:ext cx="4895579" cy="1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Transporte IXP Jujuy – Gráficos 48 </a:t>
            </a:r>
            <a:r>
              <a:rPr lang="es-AR" sz="3600" dirty="0" err="1" smtClean="0"/>
              <a:t>hs</a:t>
            </a:r>
            <a:r>
              <a:rPr lang="es-AR" sz="3600" dirty="0" smtClean="0"/>
              <a:t>, 1 semana y 3 meses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50" y="905818"/>
            <a:ext cx="8638054" cy="287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50" y="3785170"/>
            <a:ext cx="8638054" cy="28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Transporte IXP Jujuy – Gráficos 48 </a:t>
            </a:r>
            <a:r>
              <a:rPr lang="es-AR" sz="3600" dirty="0" err="1" smtClean="0"/>
              <a:t>hs</a:t>
            </a:r>
            <a:r>
              <a:rPr lang="es-AR" sz="3600" dirty="0" smtClean="0"/>
              <a:t>, 1 semana y 3 meses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720539"/>
            <a:ext cx="11811000" cy="3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38" y="4671733"/>
            <a:ext cx="1181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Capacidad contratada hasta 30/11/2019: 4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Hasta la semana 43, se percibe un crecimiento de tráfico vegetativo hasta 2.8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En la semana 43, se detectó tráfico adicional hacia 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En la semana 44 se conectó un primer puerto adicional de </a:t>
            </a:r>
            <a:r>
              <a:rPr lang="es-AR" sz="1600" dirty="0" err="1" smtClean="0"/>
              <a:t>Tecnovisión</a:t>
            </a:r>
            <a:r>
              <a:rPr lang="es-AR" sz="1600" dirty="0" smtClean="0"/>
              <a:t> y posteriormente 2 puertos adicionales, que provocaron el uso del transporte al límite. Cuando se detectó saturación, </a:t>
            </a:r>
            <a:r>
              <a:rPr lang="es-AR" sz="1600" dirty="0" err="1" smtClean="0"/>
              <a:t>Tecnovisión</a:t>
            </a:r>
            <a:r>
              <a:rPr lang="es-AR" sz="1600" dirty="0" smtClean="0"/>
              <a:t> volcó tráfico sobre rutas propias sin que afecte al IXP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29/11/2019: Ampliación transporte de 4 a 6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El pico del último día corresponde a tráfico volcado al transporte ampliado a 6 Gb</a:t>
            </a:r>
          </a:p>
          <a:p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40007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UNJU – Tráfico Mensual al 2/12/2019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1359273"/>
            <a:ext cx="11811000" cy="392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838" y="5486400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percibe el consumo claramente en los días de semana.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lunes 18/11 se detecta un día de bajo tráfico debido al feriado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UNJU toma 58 Mb de tráfico del IXP con un transporte de 15 Mb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136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Azultel</a:t>
            </a:r>
            <a:r>
              <a:rPr lang="es-AR" sz="3600" dirty="0" smtClean="0"/>
              <a:t> – Tráfico Mensual al 2/12/2019</a:t>
            </a:r>
            <a:endParaRPr lang="es-AR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3838" y="5271247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Crecimiento de tráfico vegetativo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Azultel</a:t>
            </a:r>
            <a:r>
              <a:rPr lang="es-AR" dirty="0" smtClean="0"/>
              <a:t> toma picos de 470 Mb de tráfico del IXP (377 Mb al 95%)</a:t>
            </a:r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1036544"/>
            <a:ext cx="1173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Warinet</a:t>
            </a:r>
            <a:r>
              <a:rPr lang="es-AR" sz="3600" dirty="0" smtClean="0"/>
              <a:t>– Tráfico Mensual al 2/12/2019</a:t>
            </a:r>
            <a:endParaRPr lang="es-AR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3838" y="5271247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Crecimiento de tráfico vegetativo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Azultel</a:t>
            </a:r>
            <a:r>
              <a:rPr lang="es-AR" dirty="0" smtClean="0"/>
              <a:t> toma picos de 360 Mb de tráfico del IXP (303 Mb al 95%)</a:t>
            </a:r>
            <a:endParaRPr lang="es-A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1050831"/>
            <a:ext cx="117919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Municipalidad–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822234"/>
            <a:ext cx="11753850" cy="389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5" y="5204012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percibe el consumo claramente en los días de semana.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lunes 18/11 se detecta un día de bajo tráfico debido al feriado nacional. El 8/11 también tiene poco tráfico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</a:t>
            </a:r>
            <a:r>
              <a:rPr lang="es-AR" dirty="0" err="1" smtClean="0"/>
              <a:t>Muni</a:t>
            </a:r>
            <a:r>
              <a:rPr lang="es-AR" dirty="0" smtClean="0"/>
              <a:t> toma 220 Mb pico (111 Mb al 95%) de tráfico del IXP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388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Videotel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1" y="685475"/>
            <a:ext cx="9251297" cy="3071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1" y="3756756"/>
            <a:ext cx="9273770" cy="31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Videotel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3" y="821204"/>
            <a:ext cx="8974885" cy="2962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6" y="3636589"/>
            <a:ext cx="9033402" cy="300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7785" y="821204"/>
            <a:ext cx="27411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4 puertos con uso pico cercano a 800 Mb. Se debería prever nuevas conexiones futuras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Habilitación de cuarto puerto el 26/11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último fin de semana </a:t>
            </a:r>
            <a:r>
              <a:rPr lang="es-AR" dirty="0" err="1" smtClean="0"/>
              <a:t>Videotel</a:t>
            </a:r>
            <a:r>
              <a:rPr lang="es-AR" dirty="0" smtClean="0"/>
              <a:t> toma 3,262 Mb pico (3,093Mb al 95%)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primer semana de noviembre se percibe un incremento de tráfico de Facebook respecto a Octubre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839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437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Reporte Tráfico IXP Jujuy</vt:lpstr>
      <vt:lpstr>Transporte IXP Jujuy – Gráficos 48 hs, 1 semana y 3 meses</vt:lpstr>
      <vt:lpstr>Transporte IXP Jujuy – Gráficos 48 hs, 1 semana y 3 meses</vt:lpstr>
      <vt:lpstr>Consumos UNJU – Tráfico Mensual al 2/12/2019</vt:lpstr>
      <vt:lpstr>Consumos Azultel – Tráfico Mensual al 2/12/2019</vt:lpstr>
      <vt:lpstr>Consumos Warinet– Tráfico Mensual al 2/12/2019</vt:lpstr>
      <vt:lpstr>Consumos Municipalidad– Tráfico Mensual al 2/12/2019</vt:lpstr>
      <vt:lpstr>Consumos Videotel (4 puertos) – Tráfico Mensual al 2/12/2019</vt:lpstr>
      <vt:lpstr>Consumos Videotel (4 puertos) – Tráfico Mensual al 2/12/2019</vt:lpstr>
      <vt:lpstr>Consumos Tecnovision (4 puertos) – Tráfico Mensual al 2/12/2019</vt:lpstr>
      <vt:lpstr>Consumos Tecnovision (4 puertos) – Tráfico Mensual al 2/12/2019</vt:lpstr>
      <vt:lpstr>Reporte CABASE Noviembre 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Tráfico IXP Jujuy</dc:title>
  <dc:creator>Pablo Gomez</dc:creator>
  <cp:lastModifiedBy>Pablo Gomez</cp:lastModifiedBy>
  <cp:revision>14</cp:revision>
  <dcterms:created xsi:type="dcterms:W3CDTF">2019-12-02T15:30:02Z</dcterms:created>
  <dcterms:modified xsi:type="dcterms:W3CDTF">2019-12-02T21:09:45Z</dcterms:modified>
</cp:coreProperties>
</file>