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0" r:id="rId7"/>
    <p:sldId id="265" r:id="rId8"/>
    <p:sldId id="266" r:id="rId9"/>
    <p:sldId id="267" r:id="rId10"/>
    <p:sldId id="261" r:id="rId11"/>
    <p:sldId id="271" r:id="rId12"/>
    <p:sldId id="273" r:id="rId13"/>
    <p:sldId id="268" r:id="rId14"/>
    <p:sldId id="269" r:id="rId15"/>
    <p:sldId id="274" r:id="rId16"/>
    <p:sldId id="275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1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7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22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73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608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3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18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78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989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42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261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A6F9-1D1C-43E7-862C-3D16302DC44E}" type="datetimeFigureOut">
              <a:rPr lang="es-AR" smtClean="0"/>
              <a:t>26/2/2020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6C47-29FC-4185-967A-D3A1E80EFBC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2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AR" sz="4800" dirty="0" smtClean="0"/>
              <a:t>Reporte Tráfico IXP Jujuy</a:t>
            </a:r>
            <a:endParaRPr lang="es-A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967"/>
            <a:ext cx="9144000" cy="1655762"/>
          </a:xfrm>
        </p:spPr>
        <p:txBody>
          <a:bodyPr anchor="ctr"/>
          <a:lstStyle/>
          <a:p>
            <a:r>
              <a:rPr lang="es-AR" dirty="0" smtClean="0"/>
              <a:t>Fecha: Hasta </a:t>
            </a:r>
            <a:r>
              <a:rPr lang="es-AR" dirty="0" smtClean="0"/>
              <a:t>26/2/2020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823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Videotel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3" y="821204"/>
            <a:ext cx="8974885" cy="2962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6" y="3636589"/>
            <a:ext cx="9033402" cy="300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7785" y="821204"/>
            <a:ext cx="2741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4 puertos con uso pico cercano a 800 Mb. Se debería prever nuevas conexiones futuras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Habilitación de cuarto puerto el 26/11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último fin de semana </a:t>
            </a:r>
            <a:r>
              <a:rPr lang="es-AR" dirty="0" err="1" smtClean="0"/>
              <a:t>Videotel</a:t>
            </a:r>
            <a:r>
              <a:rPr lang="es-AR" dirty="0" smtClean="0"/>
              <a:t> toma 3,262 Mb pico (3,093Mb al 95%)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primer semana de noviembre se percibe un incremento de tráfico de Facebook respecto a Octubre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3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200" dirty="0"/>
              <a:t>Consumos </a:t>
            </a:r>
            <a:r>
              <a:rPr lang="es-AR" sz="3200" dirty="0" err="1"/>
              <a:t>Videotel</a:t>
            </a:r>
            <a:r>
              <a:rPr lang="es-AR" sz="3200" dirty="0"/>
              <a:t> (4 puertos) – Tráfico Mensual al </a:t>
            </a:r>
            <a:r>
              <a:rPr lang="es-AR" sz="3200" dirty="0" smtClean="0"/>
              <a:t>26/02/2020</a:t>
            </a:r>
            <a:endParaRPr lang="es-A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80" y="554393"/>
            <a:ext cx="8893267" cy="311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18" y="3654514"/>
            <a:ext cx="8900623" cy="30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200" dirty="0"/>
              <a:t>Consumos </a:t>
            </a:r>
            <a:r>
              <a:rPr lang="es-AR" sz="3200" dirty="0" err="1"/>
              <a:t>Videotel</a:t>
            </a:r>
            <a:r>
              <a:rPr lang="es-AR" sz="3200" dirty="0"/>
              <a:t> (4 puertos) – Tráfico Mensual al </a:t>
            </a:r>
            <a:r>
              <a:rPr lang="es-AR" sz="3200" dirty="0" smtClean="0"/>
              <a:t>26/02/2020</a:t>
            </a:r>
            <a:endParaRPr lang="es-A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26" y="3620900"/>
            <a:ext cx="9087049" cy="310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6" y="498185"/>
            <a:ext cx="9088385" cy="31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76" y="618564"/>
            <a:ext cx="9050571" cy="2989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76" y="3608550"/>
            <a:ext cx="9050571" cy="297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7" y="685799"/>
            <a:ext cx="9050571" cy="2989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7" y="3675785"/>
            <a:ext cx="9050571" cy="29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" y="3446556"/>
            <a:ext cx="9272182" cy="304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7" y="726141"/>
            <a:ext cx="9302335" cy="3090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1573" y="821204"/>
            <a:ext cx="2741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4 puertos conectados. Una vez volcado todo el tráfico, se evaluará necesidad de nuevas conexiones.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habilitó un puerto adicional a mediados de octubre y otros dos el 31/10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Se espera a que se estabilice el tráfico para tomar conclusiones sobre el tráfico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33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</a:t>
            </a:r>
            <a:r>
              <a:rPr lang="es-AR" sz="3600" dirty="0"/>
              <a:t>Tráfico Mensual al 26/02/2020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8" y="595281"/>
            <a:ext cx="9247235" cy="316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88" y="3706420"/>
            <a:ext cx="9178849" cy="31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 fontScale="90000"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Tecnovision</a:t>
            </a:r>
            <a:r>
              <a:rPr lang="es-AR" sz="3600" dirty="0" smtClean="0"/>
              <a:t> (4 puertos) – </a:t>
            </a:r>
            <a:r>
              <a:rPr lang="es-AR" sz="3600" dirty="0"/>
              <a:t>Tráfico Mensual al 26/02/2020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606437"/>
            <a:ext cx="8941453" cy="3073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35" y="3680291"/>
            <a:ext cx="8897225" cy="30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Transporte IXP Jujuy – </a:t>
            </a:r>
            <a:r>
              <a:rPr lang="es-AR" sz="3600" dirty="0" smtClean="0"/>
              <a:t>1 </a:t>
            </a:r>
            <a:r>
              <a:rPr lang="es-AR" sz="3600" dirty="0" err="1" smtClean="0"/>
              <a:t>Sem</a:t>
            </a:r>
            <a:r>
              <a:rPr lang="es-AR" sz="3600" dirty="0" smtClean="0"/>
              <a:t> Dic 19 Vs 4 </a:t>
            </a:r>
            <a:r>
              <a:rPr lang="es-AR" sz="3600" dirty="0" err="1" smtClean="0"/>
              <a:t>Sem</a:t>
            </a:r>
            <a:r>
              <a:rPr lang="es-AR" sz="3600" dirty="0" smtClean="0"/>
              <a:t> Feb 20</a:t>
            </a:r>
            <a:endParaRPr lang="es-A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586679"/>
            <a:ext cx="9053746" cy="3037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691917"/>
            <a:ext cx="9053746" cy="30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/>
              <a:t>Transporte IXP Jujuy – </a:t>
            </a:r>
            <a:r>
              <a:rPr lang="es-AR" sz="3600" dirty="0" smtClean="0"/>
              <a:t>Trimestre a </a:t>
            </a:r>
            <a:r>
              <a:rPr lang="es-AR" sz="3600" dirty="0" err="1" smtClean="0"/>
              <a:t>Sem</a:t>
            </a:r>
            <a:r>
              <a:rPr lang="es-AR" sz="3600" dirty="0" smtClean="0"/>
              <a:t> 38 2019 Vs </a:t>
            </a:r>
            <a:r>
              <a:rPr lang="es-AR" sz="3600" dirty="0" err="1" smtClean="0"/>
              <a:t>Sem</a:t>
            </a:r>
            <a:r>
              <a:rPr lang="es-AR" sz="3600" dirty="0" smtClean="0"/>
              <a:t> 8 2020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543615"/>
            <a:ext cx="9410700" cy="312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678369"/>
            <a:ext cx="94107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smtClean="0"/>
              <a:t>UNJU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1481137"/>
            <a:ext cx="114871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6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Azultel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618564"/>
            <a:ext cx="9326353" cy="3118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2" y="3737442"/>
            <a:ext cx="9326353" cy="31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/>
              <a:t>Consumos </a:t>
            </a:r>
            <a:r>
              <a:rPr lang="es-AR" sz="3600" dirty="0" err="1" smtClean="0"/>
              <a:t>Azultel</a:t>
            </a:r>
            <a:r>
              <a:rPr lang="es-AR" sz="3600" dirty="0" smtClean="0"/>
              <a:t> 3 </a:t>
            </a:r>
            <a:r>
              <a:rPr lang="es-AR" sz="3600" dirty="0" smtClean="0"/>
              <a:t>meses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452562"/>
            <a:ext cx="115919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Warinet</a:t>
            </a:r>
            <a:endParaRPr lang="es-A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1577"/>
            <a:ext cx="9267825" cy="306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3643402"/>
            <a:ext cx="9267825" cy="31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smtClean="0"/>
              <a:t>Municipalidad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0" y="552464"/>
            <a:ext cx="9530881" cy="3158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0" y="3537726"/>
            <a:ext cx="9474603" cy="31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0"/>
            <a:ext cx="11968162" cy="726141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Consumos </a:t>
            </a:r>
            <a:r>
              <a:rPr lang="es-AR" sz="3600" dirty="0" err="1" smtClean="0"/>
              <a:t>Videotel</a:t>
            </a:r>
            <a:r>
              <a:rPr lang="es-AR" sz="3600" dirty="0" smtClean="0"/>
              <a:t> (4 puertos) – Tráfico Mensual al 2/12/2019</a:t>
            </a:r>
            <a:endParaRPr lang="es-A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1" y="685475"/>
            <a:ext cx="9251297" cy="3071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1" y="3756756"/>
            <a:ext cx="9273770" cy="31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233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Reporte Tráfico IXP Jujuy</vt:lpstr>
      <vt:lpstr>Transporte IXP Jujuy – 1 Sem Dic 19 Vs 4 Sem Feb 20</vt:lpstr>
      <vt:lpstr>Transporte IXP Jujuy – Trimestre a Sem 38 2019 Vs Sem 8 2020</vt:lpstr>
      <vt:lpstr>Consumos UNJU</vt:lpstr>
      <vt:lpstr>Consumos Azultel</vt:lpstr>
      <vt:lpstr>Consumos Azultel 3 meses</vt:lpstr>
      <vt:lpstr>Consumos Warinet</vt:lpstr>
      <vt:lpstr>Consumos Municipalidad</vt:lpstr>
      <vt:lpstr>Consumos Videotel (4 puertos) – Tráfico Mensual al 2/12/2019</vt:lpstr>
      <vt:lpstr>Consumos Videotel (4 puertos) – Tráfico Mensual al 2/12/2019</vt:lpstr>
      <vt:lpstr>Consumos Videotel (4 puertos) – Tráfico Mensual al 26/02/2020</vt:lpstr>
      <vt:lpstr>Consumos Videotel (4 puertos) – Tráfico Mensual al 26/02/2020</vt:lpstr>
      <vt:lpstr>Consumos Tecnovision (4 puertos) – Tráfico Mensual al 2/12/2019</vt:lpstr>
      <vt:lpstr>Consumos Tecnovision (4 puertos) – Tráfico Mensual al 2/12/2019</vt:lpstr>
      <vt:lpstr>Consumos Tecnovision (4 puertos) – Tráfico Mensual al 26/02/2020</vt:lpstr>
      <vt:lpstr>Consumos Tecnovision (4 puertos) – Tráfico Mensual al 26/02/2020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Tráfico IXP Jujuy</dc:title>
  <dc:creator>Pablo Gomez</dc:creator>
  <cp:lastModifiedBy>Pablo Gomez</cp:lastModifiedBy>
  <cp:revision>21</cp:revision>
  <dcterms:created xsi:type="dcterms:W3CDTF">2019-12-02T15:30:02Z</dcterms:created>
  <dcterms:modified xsi:type="dcterms:W3CDTF">2020-02-26T15:32:17Z</dcterms:modified>
</cp:coreProperties>
</file>