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316" r:id="rId3"/>
    <p:sldId id="256" r:id="rId4"/>
    <p:sldId id="257" r:id="rId5"/>
    <p:sldId id="317" r:id="rId6"/>
    <p:sldId id="318" r:id="rId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F87C22-392E-4478-A908-57E0C32F1DA5}" v="17" dt="2022-11-25T21:01:59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ez  Diego" userId="6a469cda-2740-41ab-a9b8-f55f11d6d621" providerId="ADAL" clId="{39F87C22-392E-4478-A908-57E0C32F1DA5}"/>
    <pc:docChg chg="undo custSel addSld delSld modSld">
      <pc:chgData name="Fernandez  Diego" userId="6a469cda-2740-41ab-a9b8-f55f11d6d621" providerId="ADAL" clId="{39F87C22-392E-4478-A908-57E0C32F1DA5}" dt="2022-11-25T21:01:59.909" v="88" actId="164"/>
      <pc:docMkLst>
        <pc:docMk/>
      </pc:docMkLst>
      <pc:sldChg chg="addSp delSp modSp mod">
        <pc:chgData name="Fernandez  Diego" userId="6a469cda-2740-41ab-a9b8-f55f11d6d621" providerId="ADAL" clId="{39F87C22-392E-4478-A908-57E0C32F1DA5}" dt="2022-11-25T21:01:45.365" v="87" actId="164"/>
        <pc:sldMkLst>
          <pc:docMk/>
          <pc:sldMk cId="3703323715" sldId="256"/>
        </pc:sldMkLst>
        <pc:spChg chg="add mod">
          <ac:chgData name="Fernandez  Diego" userId="6a469cda-2740-41ab-a9b8-f55f11d6d621" providerId="ADAL" clId="{39F87C22-392E-4478-A908-57E0C32F1DA5}" dt="2022-11-25T21:01:45.365" v="87" actId="164"/>
          <ac:spMkLst>
            <pc:docMk/>
            <pc:sldMk cId="3703323715" sldId="256"/>
            <ac:spMk id="6" creationId="{6791BA0A-A409-4C42-A9F6-131615DE0CC0}"/>
          </ac:spMkLst>
        </pc:spChg>
        <pc:spChg chg="add mod">
          <ac:chgData name="Fernandez  Diego" userId="6a469cda-2740-41ab-a9b8-f55f11d6d621" providerId="ADAL" clId="{39F87C22-392E-4478-A908-57E0C32F1DA5}" dt="2022-11-25T21:01:45.365" v="87" actId="164"/>
          <ac:spMkLst>
            <pc:docMk/>
            <pc:sldMk cId="3703323715" sldId="256"/>
            <ac:spMk id="7" creationId="{E2E201F8-E4CC-4BB2-84FF-83F9310CB232}"/>
          </ac:spMkLst>
        </pc:spChg>
        <pc:spChg chg="add mod">
          <ac:chgData name="Fernandez  Diego" userId="6a469cda-2740-41ab-a9b8-f55f11d6d621" providerId="ADAL" clId="{39F87C22-392E-4478-A908-57E0C32F1DA5}" dt="2022-11-25T21:01:45.365" v="87" actId="164"/>
          <ac:spMkLst>
            <pc:docMk/>
            <pc:sldMk cId="3703323715" sldId="256"/>
            <ac:spMk id="9" creationId="{B779B71F-BDCA-4FEA-A319-B0687CD131F1}"/>
          </ac:spMkLst>
        </pc:spChg>
        <pc:grpChg chg="add mod">
          <ac:chgData name="Fernandez  Diego" userId="6a469cda-2740-41ab-a9b8-f55f11d6d621" providerId="ADAL" clId="{39F87C22-392E-4478-A908-57E0C32F1DA5}" dt="2022-11-25T21:01:45.365" v="87" actId="164"/>
          <ac:grpSpMkLst>
            <pc:docMk/>
            <pc:sldMk cId="3703323715" sldId="256"/>
            <ac:grpSpMk id="10" creationId="{8A6810E6-8164-4362-8ED3-2BFD9F52BAE8}"/>
          </ac:grpSpMkLst>
        </pc:grpChg>
        <pc:picChg chg="mod">
          <ac:chgData name="Fernandez  Diego" userId="6a469cda-2740-41ab-a9b8-f55f11d6d621" providerId="ADAL" clId="{39F87C22-392E-4478-A908-57E0C32F1DA5}" dt="2022-11-25T21:01:45.365" v="87" actId="164"/>
          <ac:picMkLst>
            <pc:docMk/>
            <pc:sldMk cId="3703323715" sldId="256"/>
            <ac:picMk id="4" creationId="{67EA4964-2692-4EB1-BA91-2A1222EEC941}"/>
          </ac:picMkLst>
        </pc:picChg>
        <pc:picChg chg="del">
          <ac:chgData name="Fernandez  Diego" userId="6a469cda-2740-41ab-a9b8-f55f11d6d621" providerId="ADAL" clId="{39F87C22-392E-4478-A908-57E0C32F1DA5}" dt="2022-11-25T20:50:43.333" v="0"/>
          <ac:picMkLst>
            <pc:docMk/>
            <pc:sldMk cId="3703323715" sldId="256"/>
            <ac:picMk id="5" creationId="{958427AE-9189-4FF8-919B-612E12035C5C}"/>
          </ac:picMkLst>
        </pc:picChg>
        <pc:picChg chg="add mod">
          <ac:chgData name="Fernandez  Diego" userId="6a469cda-2740-41ab-a9b8-f55f11d6d621" providerId="ADAL" clId="{39F87C22-392E-4478-A908-57E0C32F1DA5}" dt="2022-11-25T21:01:45.365" v="87" actId="164"/>
          <ac:picMkLst>
            <pc:docMk/>
            <pc:sldMk cId="3703323715" sldId="256"/>
            <ac:picMk id="8" creationId="{FD8ACE2A-0F87-405F-82B3-87237DA8C74E}"/>
          </ac:picMkLst>
        </pc:picChg>
      </pc:sldChg>
      <pc:sldChg chg="addSp delSp modSp mod">
        <pc:chgData name="Fernandez  Diego" userId="6a469cda-2740-41ab-a9b8-f55f11d6d621" providerId="ADAL" clId="{39F87C22-392E-4478-A908-57E0C32F1DA5}" dt="2022-11-25T21:01:59.909" v="88" actId="164"/>
        <pc:sldMkLst>
          <pc:docMk/>
          <pc:sldMk cId="2371979187" sldId="257"/>
        </pc:sldMkLst>
        <pc:spChg chg="add mod ord">
          <ac:chgData name="Fernandez  Diego" userId="6a469cda-2740-41ab-a9b8-f55f11d6d621" providerId="ADAL" clId="{39F87C22-392E-4478-A908-57E0C32F1DA5}" dt="2022-11-25T21:01:59.909" v="88" actId="164"/>
          <ac:spMkLst>
            <pc:docMk/>
            <pc:sldMk cId="2371979187" sldId="257"/>
            <ac:spMk id="8" creationId="{75C6A16A-12F8-469A-84A1-A3C03AC01BBD}"/>
          </ac:spMkLst>
        </pc:spChg>
        <pc:spChg chg="add mod ord">
          <ac:chgData name="Fernandez  Diego" userId="6a469cda-2740-41ab-a9b8-f55f11d6d621" providerId="ADAL" clId="{39F87C22-392E-4478-A908-57E0C32F1DA5}" dt="2022-11-25T21:01:59.909" v="88" actId="164"/>
          <ac:spMkLst>
            <pc:docMk/>
            <pc:sldMk cId="2371979187" sldId="257"/>
            <ac:spMk id="9" creationId="{118863A6-29A9-4E3B-B877-1877FEDCB7BA}"/>
          </ac:spMkLst>
        </pc:spChg>
        <pc:spChg chg="add mod">
          <ac:chgData name="Fernandez  Diego" userId="6a469cda-2740-41ab-a9b8-f55f11d6d621" providerId="ADAL" clId="{39F87C22-392E-4478-A908-57E0C32F1DA5}" dt="2022-11-25T21:01:59.909" v="88" actId="164"/>
          <ac:spMkLst>
            <pc:docMk/>
            <pc:sldMk cId="2371979187" sldId="257"/>
            <ac:spMk id="11" creationId="{5DC465E7-027F-471C-A57E-E1212DEF237F}"/>
          </ac:spMkLst>
        </pc:spChg>
        <pc:spChg chg="add del mod">
          <ac:chgData name="Fernandez  Diego" userId="6a469cda-2740-41ab-a9b8-f55f11d6d621" providerId="ADAL" clId="{39F87C22-392E-4478-A908-57E0C32F1DA5}" dt="2022-11-25T21:00:30.085" v="61" actId="478"/>
          <ac:spMkLst>
            <pc:docMk/>
            <pc:sldMk cId="2371979187" sldId="257"/>
            <ac:spMk id="12" creationId="{E74095E2-6424-40EE-BC54-4672E11B0AA9}"/>
          </ac:spMkLst>
        </pc:spChg>
        <pc:spChg chg="add mod">
          <ac:chgData name="Fernandez  Diego" userId="6a469cda-2740-41ab-a9b8-f55f11d6d621" providerId="ADAL" clId="{39F87C22-392E-4478-A908-57E0C32F1DA5}" dt="2022-11-25T21:01:59.909" v="88" actId="164"/>
          <ac:spMkLst>
            <pc:docMk/>
            <pc:sldMk cId="2371979187" sldId="257"/>
            <ac:spMk id="13" creationId="{F5129CA7-D9D2-48CF-B52D-F304B5BB35B1}"/>
          </ac:spMkLst>
        </pc:spChg>
        <pc:grpChg chg="add mod">
          <ac:chgData name="Fernandez  Diego" userId="6a469cda-2740-41ab-a9b8-f55f11d6d621" providerId="ADAL" clId="{39F87C22-392E-4478-A908-57E0C32F1DA5}" dt="2022-11-25T21:01:59.909" v="88" actId="164"/>
          <ac:grpSpMkLst>
            <pc:docMk/>
            <pc:sldMk cId="2371979187" sldId="257"/>
            <ac:grpSpMk id="14" creationId="{2860F4A2-4425-40F9-B324-D2B57143C8EF}"/>
          </ac:grpSpMkLst>
        </pc:grpChg>
        <pc:picChg chg="mod">
          <ac:chgData name="Fernandez  Diego" userId="6a469cda-2740-41ab-a9b8-f55f11d6d621" providerId="ADAL" clId="{39F87C22-392E-4478-A908-57E0C32F1DA5}" dt="2022-11-25T21:01:59.909" v="88" actId="164"/>
          <ac:picMkLst>
            <pc:docMk/>
            <pc:sldMk cId="2371979187" sldId="257"/>
            <ac:picMk id="6" creationId="{36CCE9F4-3650-4C5D-924E-30069EECACEF}"/>
          </ac:picMkLst>
        </pc:picChg>
        <pc:picChg chg="add del mod">
          <ac:chgData name="Fernandez  Diego" userId="6a469cda-2740-41ab-a9b8-f55f11d6d621" providerId="ADAL" clId="{39F87C22-392E-4478-A908-57E0C32F1DA5}" dt="2022-11-25T20:53:50.169" v="10"/>
          <ac:picMkLst>
            <pc:docMk/>
            <pc:sldMk cId="2371979187" sldId="257"/>
            <ac:picMk id="7" creationId="{32E2FD17-B29A-47B8-9C79-5DC3EABFDD3E}"/>
          </ac:picMkLst>
        </pc:picChg>
        <pc:picChg chg="add mod ord">
          <ac:chgData name="Fernandez  Diego" userId="6a469cda-2740-41ab-a9b8-f55f11d6d621" providerId="ADAL" clId="{39F87C22-392E-4478-A908-57E0C32F1DA5}" dt="2022-11-25T21:01:59.909" v="88" actId="164"/>
          <ac:picMkLst>
            <pc:docMk/>
            <pc:sldMk cId="2371979187" sldId="257"/>
            <ac:picMk id="10" creationId="{AC70314A-AA6E-4DA6-9C42-DB1E34E50F7D}"/>
          </ac:picMkLst>
        </pc:picChg>
      </pc:sldChg>
      <pc:sldChg chg="addSp delSp new del">
        <pc:chgData name="Fernandez  Diego" userId="6a469cda-2740-41ab-a9b8-f55f11d6d621" providerId="ADAL" clId="{39F87C22-392E-4478-A908-57E0C32F1DA5}" dt="2022-11-25T20:51:11.050" v="4" actId="47"/>
        <pc:sldMkLst>
          <pc:docMk/>
          <pc:sldMk cId="715760557" sldId="258"/>
        </pc:sldMkLst>
        <pc:picChg chg="add del">
          <ac:chgData name="Fernandez  Diego" userId="6a469cda-2740-41ab-a9b8-f55f11d6d621" providerId="ADAL" clId="{39F87C22-392E-4478-A908-57E0C32F1DA5}" dt="2022-11-25T20:50:54.085" v="3"/>
          <ac:picMkLst>
            <pc:docMk/>
            <pc:sldMk cId="715760557" sldId="258"/>
            <ac:picMk id="4" creationId="{C8952E80-15BE-49B5-92EB-CE74B161D4EB}"/>
          </ac:picMkLst>
        </pc:picChg>
      </pc:sldChg>
      <pc:sldChg chg="delSp mod">
        <pc:chgData name="Fernandez  Diego" userId="6a469cda-2740-41ab-a9b8-f55f11d6d621" providerId="ADAL" clId="{39F87C22-392E-4478-A908-57E0C32F1DA5}" dt="2022-11-25T20:51:16.021" v="6" actId="478"/>
        <pc:sldMkLst>
          <pc:docMk/>
          <pc:sldMk cId="368367011" sldId="316"/>
        </pc:sldMkLst>
        <pc:spChg chg="del">
          <ac:chgData name="Fernandez  Diego" userId="6a469cda-2740-41ab-a9b8-f55f11d6d621" providerId="ADAL" clId="{39F87C22-392E-4478-A908-57E0C32F1DA5}" dt="2022-11-25T20:51:16.021" v="6" actId="478"/>
          <ac:spMkLst>
            <pc:docMk/>
            <pc:sldMk cId="368367011" sldId="316"/>
            <ac:spMk id="10" creationId="{4137D522-B56D-453D-BE58-00B59C5DCC0A}"/>
          </ac:spMkLst>
        </pc:spChg>
        <pc:picChg chg="del">
          <ac:chgData name="Fernandez  Diego" userId="6a469cda-2740-41ab-a9b8-f55f11d6d621" providerId="ADAL" clId="{39F87C22-392E-4478-A908-57E0C32F1DA5}" dt="2022-11-25T20:51:13.477" v="5" actId="478"/>
          <ac:picMkLst>
            <pc:docMk/>
            <pc:sldMk cId="368367011" sldId="316"/>
            <ac:picMk id="5" creationId="{99FEB4E3-AE89-49E6-AB06-56B30676DDE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60128B-15F1-4E48-ADC7-0CD196EDC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4C1EC2-178D-4583-9976-9D070AF13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5F6A30-06E6-43EC-9539-3DD2C878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3E2C-38C6-4B4C-B5D9-EFBD69855783}" type="datetimeFigureOut">
              <a:rPr lang="es-AR" smtClean="0"/>
              <a:t>29/5/2023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4E8D19-F108-4F71-BBCC-2CE05814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C8982A-5231-4EAF-B20D-E0AFE9913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DDEE-AC4D-40B4-9DDB-3A4449F74D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7943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35A86B-1844-4D79-89DF-11F048D2A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74D440-B481-4225-87DF-8919E4270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D9E091-DD4E-41F9-9DDB-19457EE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3E2C-38C6-4B4C-B5D9-EFBD69855783}" type="datetimeFigureOut">
              <a:rPr lang="es-AR" smtClean="0"/>
              <a:t>29/5/2023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8BF07D-D87D-4FEC-8E28-4DC19B7F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074C43-1960-4541-801E-8024DD72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DDEE-AC4D-40B4-9DDB-3A4449F74D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1938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D1220D-B92D-4508-8FA2-47AD433D88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EFB44B-92FD-492B-892A-6A3747973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685E27-08DA-458D-9934-5D5F2B68E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3E2C-38C6-4B4C-B5D9-EFBD69855783}" type="datetimeFigureOut">
              <a:rPr lang="es-AR" smtClean="0"/>
              <a:t>29/5/2023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23550C-CE4A-4731-94A0-26700ED25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7F5727-C780-4CA1-B2E2-7F5344D9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DDEE-AC4D-40B4-9DDB-3A4449F74D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82286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ndo_Azul_Logo_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6">
            <a:extLst>
              <a:ext uri="{FF2B5EF4-FFF2-40B4-BE49-F238E27FC236}">
                <a16:creationId xmlns:a16="http://schemas.microsoft.com/office/drawing/2014/main" id="{00DCAC73-46A0-4F44-878E-B326B1156B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2349500"/>
            <a:ext cx="2158999" cy="2159000"/>
          </a:xfrm>
        </p:spPr>
        <p:txBody>
          <a:bodyPr/>
          <a:lstStyle/>
          <a:p>
            <a:endParaRPr lang="es-ES"/>
          </a:p>
        </p:txBody>
      </p:sp>
      <p:sp>
        <p:nvSpPr>
          <p:cNvPr id="9" name="Marcador de posición de imagen 6">
            <a:extLst>
              <a:ext uri="{FF2B5EF4-FFF2-40B4-BE49-F238E27FC236}">
                <a16:creationId xmlns:a16="http://schemas.microsoft.com/office/drawing/2014/main" id="{80A30C94-9398-024F-8F1F-0723B72502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16500" y="5949950"/>
            <a:ext cx="2159000" cy="719138"/>
          </a:xfrm>
        </p:spPr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3938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38F847B-B1D5-6E4F-BAF3-178C29398D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3169" y="1872681"/>
            <a:ext cx="2966654" cy="332616"/>
          </a:xfrm>
        </p:spPr>
        <p:txBody>
          <a:bodyPr numCol="1">
            <a:normAutofit/>
          </a:bodyPr>
          <a:lstStyle>
            <a:lvl1pPr algn="just"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s-ES" err="1"/>
              <a:t>Subheading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0E77A328-002E-C148-B1FB-AB2185096C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1403" y="1668457"/>
            <a:ext cx="3599141" cy="307340"/>
          </a:xfrm>
        </p:spPr>
        <p:txBody>
          <a:bodyPr numCol="1">
            <a:noAutofit/>
          </a:bodyPr>
          <a:lstStyle>
            <a:lvl1pPr algn="just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 sz="1000"/>
            </a:lvl2pPr>
          </a:lstStyle>
          <a:p>
            <a:pPr lvl="0"/>
            <a:r>
              <a:rPr lang="es-ES"/>
              <a:t>…………………………………………………….......................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6FF4BFE9-A3A9-7749-B879-E60B1A2B8D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87277" y="1552047"/>
            <a:ext cx="729889" cy="418962"/>
          </a:xfrm>
        </p:spPr>
        <p:txBody>
          <a:bodyPr>
            <a:normAutofit/>
          </a:bodyPr>
          <a:lstStyle>
            <a:lvl1pPr algn="just"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s-ES"/>
              <a:t>P.01</a:t>
            </a:r>
          </a:p>
        </p:txBody>
      </p:sp>
      <p:sp>
        <p:nvSpPr>
          <p:cNvPr id="23" name="Marcador de texto 3">
            <a:extLst>
              <a:ext uri="{FF2B5EF4-FFF2-40B4-BE49-F238E27FC236}">
                <a16:creationId xmlns:a16="http://schemas.microsoft.com/office/drawing/2014/main" id="{A5E3CCB4-43EF-DB40-B50F-80B1F61C6F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169" y="2595583"/>
            <a:ext cx="2973850" cy="320363"/>
          </a:xfrm>
        </p:spPr>
        <p:txBody>
          <a:bodyPr numCol="1">
            <a:normAutofit/>
          </a:bodyPr>
          <a:lstStyle>
            <a:lvl1pPr algn="just"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s-ES" err="1"/>
              <a:t>Subheading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24" name="Marcador de texto 3">
            <a:extLst>
              <a:ext uri="{FF2B5EF4-FFF2-40B4-BE49-F238E27FC236}">
                <a16:creationId xmlns:a16="http://schemas.microsoft.com/office/drawing/2014/main" id="{5C2665B6-DB56-C84D-93D8-D2148DCE3E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91403" y="2391359"/>
            <a:ext cx="3599141" cy="311501"/>
          </a:xfrm>
        </p:spPr>
        <p:txBody>
          <a:bodyPr numCol="1">
            <a:noAutofit/>
          </a:bodyPr>
          <a:lstStyle>
            <a:lvl1pPr algn="just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 sz="1000"/>
            </a:lvl2pPr>
          </a:lstStyle>
          <a:p>
            <a:pPr lvl="0"/>
            <a:r>
              <a:rPr lang="es-ES"/>
              <a:t>…………………………………………………….......................</a:t>
            </a:r>
          </a:p>
        </p:txBody>
      </p:sp>
      <p:sp>
        <p:nvSpPr>
          <p:cNvPr id="25" name="Marcador de texto 15">
            <a:extLst>
              <a:ext uri="{FF2B5EF4-FFF2-40B4-BE49-F238E27FC236}">
                <a16:creationId xmlns:a16="http://schemas.microsoft.com/office/drawing/2014/main" id="{DD88DE94-DE9B-9548-BFC2-D597A4F56D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87277" y="2274950"/>
            <a:ext cx="729889" cy="418962"/>
          </a:xfrm>
        </p:spPr>
        <p:txBody>
          <a:bodyPr>
            <a:normAutofit/>
          </a:bodyPr>
          <a:lstStyle>
            <a:lvl1pPr algn="just"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s-ES"/>
              <a:t>P.01</a:t>
            </a:r>
          </a:p>
        </p:txBody>
      </p:sp>
      <p:sp>
        <p:nvSpPr>
          <p:cNvPr id="27" name="Marcador de texto 3">
            <a:extLst>
              <a:ext uri="{FF2B5EF4-FFF2-40B4-BE49-F238E27FC236}">
                <a16:creationId xmlns:a16="http://schemas.microsoft.com/office/drawing/2014/main" id="{2238F629-2A35-E441-ACA7-961CE41BCB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68" y="3313699"/>
            <a:ext cx="2968439" cy="320161"/>
          </a:xfrm>
        </p:spPr>
        <p:txBody>
          <a:bodyPr numCol="1">
            <a:normAutofit/>
          </a:bodyPr>
          <a:lstStyle>
            <a:lvl1pPr algn="just"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s-ES" err="1"/>
              <a:t>Subheading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28" name="Marcador de texto 3">
            <a:extLst>
              <a:ext uri="{FF2B5EF4-FFF2-40B4-BE49-F238E27FC236}">
                <a16:creationId xmlns:a16="http://schemas.microsoft.com/office/drawing/2014/main" id="{4799B269-59E4-0B4F-81BF-633D66B8F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91403" y="3109475"/>
            <a:ext cx="3599141" cy="310229"/>
          </a:xfrm>
        </p:spPr>
        <p:txBody>
          <a:bodyPr numCol="1">
            <a:noAutofit/>
          </a:bodyPr>
          <a:lstStyle>
            <a:lvl1pPr algn="just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 sz="1000"/>
            </a:lvl2pPr>
          </a:lstStyle>
          <a:p>
            <a:pPr lvl="0"/>
            <a:r>
              <a:rPr lang="es-ES"/>
              <a:t>…………………………………………………….......................</a:t>
            </a:r>
          </a:p>
        </p:txBody>
      </p:sp>
      <p:sp>
        <p:nvSpPr>
          <p:cNvPr id="29" name="Marcador de texto 15">
            <a:extLst>
              <a:ext uri="{FF2B5EF4-FFF2-40B4-BE49-F238E27FC236}">
                <a16:creationId xmlns:a16="http://schemas.microsoft.com/office/drawing/2014/main" id="{BD215A62-CE58-5A40-8F34-663CF9B6DF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87277" y="2993066"/>
            <a:ext cx="729889" cy="418962"/>
          </a:xfrm>
        </p:spPr>
        <p:txBody>
          <a:bodyPr>
            <a:normAutofit/>
          </a:bodyPr>
          <a:lstStyle>
            <a:lvl1pPr algn="just"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s-ES"/>
              <a:t>P.01</a:t>
            </a:r>
          </a:p>
        </p:txBody>
      </p:sp>
      <p:sp>
        <p:nvSpPr>
          <p:cNvPr id="31" name="Marcador de texto 3">
            <a:extLst>
              <a:ext uri="{FF2B5EF4-FFF2-40B4-BE49-F238E27FC236}">
                <a16:creationId xmlns:a16="http://schemas.microsoft.com/office/drawing/2014/main" id="{B497BDA8-8421-3B42-81A4-19F74C7927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69" y="4041389"/>
            <a:ext cx="2968438" cy="353207"/>
          </a:xfrm>
        </p:spPr>
        <p:txBody>
          <a:bodyPr numCol="1">
            <a:normAutofit/>
          </a:bodyPr>
          <a:lstStyle>
            <a:lvl1pPr algn="just"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s-ES" err="1"/>
              <a:t>Subheading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32" name="Marcador de texto 3">
            <a:extLst>
              <a:ext uri="{FF2B5EF4-FFF2-40B4-BE49-F238E27FC236}">
                <a16:creationId xmlns:a16="http://schemas.microsoft.com/office/drawing/2014/main" id="{1546160F-867A-244D-8E88-CD46998AE6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91403" y="3837165"/>
            <a:ext cx="3599141" cy="302553"/>
          </a:xfrm>
        </p:spPr>
        <p:txBody>
          <a:bodyPr numCol="1">
            <a:noAutofit/>
          </a:bodyPr>
          <a:lstStyle>
            <a:lvl1pPr algn="just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 sz="1000"/>
            </a:lvl2pPr>
          </a:lstStyle>
          <a:p>
            <a:pPr lvl="0"/>
            <a:r>
              <a:rPr lang="es-ES"/>
              <a:t>…………………………………………………….......................</a:t>
            </a:r>
          </a:p>
        </p:txBody>
      </p:sp>
      <p:sp>
        <p:nvSpPr>
          <p:cNvPr id="33" name="Marcador de texto 15">
            <a:extLst>
              <a:ext uri="{FF2B5EF4-FFF2-40B4-BE49-F238E27FC236}">
                <a16:creationId xmlns:a16="http://schemas.microsoft.com/office/drawing/2014/main" id="{EF575985-D360-5E41-8BDC-2D3954DA68B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87277" y="3720756"/>
            <a:ext cx="729889" cy="418962"/>
          </a:xfrm>
        </p:spPr>
        <p:txBody>
          <a:bodyPr>
            <a:normAutofit/>
          </a:bodyPr>
          <a:lstStyle>
            <a:lvl1pPr algn="just"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s-ES"/>
              <a:t>P.01</a:t>
            </a:r>
          </a:p>
        </p:txBody>
      </p:sp>
      <p:sp>
        <p:nvSpPr>
          <p:cNvPr id="35" name="Marcador de texto 3">
            <a:extLst>
              <a:ext uri="{FF2B5EF4-FFF2-40B4-BE49-F238E27FC236}">
                <a16:creationId xmlns:a16="http://schemas.microsoft.com/office/drawing/2014/main" id="{619D7DE5-779D-9A4B-9FD8-5B4C17758E4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3169" y="4754718"/>
            <a:ext cx="2974806" cy="358968"/>
          </a:xfrm>
        </p:spPr>
        <p:txBody>
          <a:bodyPr numCol="1">
            <a:normAutofit/>
          </a:bodyPr>
          <a:lstStyle>
            <a:lvl1pPr algn="just"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s-ES" err="1"/>
              <a:t>Subheading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36" name="Marcador de texto 3">
            <a:extLst>
              <a:ext uri="{FF2B5EF4-FFF2-40B4-BE49-F238E27FC236}">
                <a16:creationId xmlns:a16="http://schemas.microsoft.com/office/drawing/2014/main" id="{354F9FAF-4483-154B-863B-3F4E682EA9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91403" y="4550494"/>
            <a:ext cx="3599141" cy="302552"/>
          </a:xfrm>
        </p:spPr>
        <p:txBody>
          <a:bodyPr numCol="1">
            <a:noAutofit/>
          </a:bodyPr>
          <a:lstStyle>
            <a:lvl1pPr algn="just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 sz="1000"/>
            </a:lvl2pPr>
          </a:lstStyle>
          <a:p>
            <a:pPr lvl="0"/>
            <a:r>
              <a:rPr lang="es-ES"/>
              <a:t>…………………………………………………….......................</a:t>
            </a:r>
          </a:p>
        </p:txBody>
      </p:sp>
      <p:sp>
        <p:nvSpPr>
          <p:cNvPr id="37" name="Marcador de texto 15">
            <a:extLst>
              <a:ext uri="{FF2B5EF4-FFF2-40B4-BE49-F238E27FC236}">
                <a16:creationId xmlns:a16="http://schemas.microsoft.com/office/drawing/2014/main" id="{3C9D978E-0D85-CF4B-ACA3-2FE2F3B2D1E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87277" y="4434084"/>
            <a:ext cx="729889" cy="418962"/>
          </a:xfrm>
        </p:spPr>
        <p:txBody>
          <a:bodyPr>
            <a:normAutofit/>
          </a:bodyPr>
          <a:lstStyle>
            <a:lvl1pPr algn="just"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s-ES"/>
              <a:t>P.01</a:t>
            </a:r>
          </a:p>
        </p:txBody>
      </p:sp>
      <p:sp>
        <p:nvSpPr>
          <p:cNvPr id="79" name="Marcador de texto 78">
            <a:extLst>
              <a:ext uri="{FF2B5EF4-FFF2-40B4-BE49-F238E27FC236}">
                <a16:creationId xmlns:a16="http://schemas.microsoft.com/office/drawing/2014/main" id="{879DB0AB-F334-5B4C-8040-3E8C91CD21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18669" y="372639"/>
            <a:ext cx="2978350" cy="341567"/>
          </a:xfrm>
        </p:spPr>
        <p:txBody>
          <a:bodyPr>
            <a:normAutofit/>
          </a:bodyPr>
          <a:lstStyle>
            <a:lvl1pPr>
              <a:defRPr sz="13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ES"/>
              <a:t>INSERT SUBHEADING</a:t>
            </a:r>
          </a:p>
        </p:txBody>
      </p:sp>
      <p:sp>
        <p:nvSpPr>
          <p:cNvPr id="84" name="Marcador de texto 83">
            <a:extLst>
              <a:ext uri="{FF2B5EF4-FFF2-40B4-BE49-F238E27FC236}">
                <a16:creationId xmlns:a16="http://schemas.microsoft.com/office/drawing/2014/main" id="{FFB93D1C-610E-6E41-AAF3-2570F640128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15017" y="2275888"/>
            <a:ext cx="2982002" cy="361724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85" name="Marcador de texto 83">
            <a:extLst>
              <a:ext uri="{FF2B5EF4-FFF2-40B4-BE49-F238E27FC236}">
                <a16:creationId xmlns:a16="http://schemas.microsoft.com/office/drawing/2014/main" id="{74986D2B-5EDB-7A46-BCB2-9666E8491E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5017" y="2990540"/>
            <a:ext cx="2982002" cy="361724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86" name="Marcador de texto 83">
            <a:extLst>
              <a:ext uri="{FF2B5EF4-FFF2-40B4-BE49-F238E27FC236}">
                <a16:creationId xmlns:a16="http://schemas.microsoft.com/office/drawing/2014/main" id="{547051A1-13A5-9141-B86E-40BE492F2C0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15017" y="3714070"/>
            <a:ext cx="2982002" cy="35896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87" name="Marcador de texto 83">
            <a:extLst>
              <a:ext uri="{FF2B5EF4-FFF2-40B4-BE49-F238E27FC236}">
                <a16:creationId xmlns:a16="http://schemas.microsoft.com/office/drawing/2014/main" id="{BBFDF298-028C-DD47-95FB-C8F8D40599D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15017" y="4433160"/>
            <a:ext cx="2991110" cy="35896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88" name="Marcador de texto 83">
            <a:extLst>
              <a:ext uri="{FF2B5EF4-FFF2-40B4-BE49-F238E27FC236}">
                <a16:creationId xmlns:a16="http://schemas.microsoft.com/office/drawing/2014/main" id="{0B90359A-FFF6-0145-9E7E-4AA8EA318B2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15017" y="1552358"/>
            <a:ext cx="2974806" cy="361724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89" name="Marcador de texto 3">
            <a:extLst>
              <a:ext uri="{FF2B5EF4-FFF2-40B4-BE49-F238E27FC236}">
                <a16:creationId xmlns:a16="http://schemas.microsoft.com/office/drawing/2014/main" id="{24F72723-FC1D-4A40-A3CE-0C68981C8F1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89298" y="1872681"/>
            <a:ext cx="2974806" cy="332616"/>
          </a:xfrm>
        </p:spPr>
        <p:txBody>
          <a:bodyPr numCol="1">
            <a:normAutofit/>
          </a:bodyPr>
          <a:lstStyle>
            <a:lvl1pPr algn="just"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s-ES" err="1"/>
              <a:t>Subheading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90" name="Marcador de texto 3">
            <a:extLst>
              <a:ext uri="{FF2B5EF4-FFF2-40B4-BE49-F238E27FC236}">
                <a16:creationId xmlns:a16="http://schemas.microsoft.com/office/drawing/2014/main" id="{D3C329BC-37ED-3642-B6E7-18E8C2DA4A86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757532" y="1668457"/>
            <a:ext cx="3599141" cy="297766"/>
          </a:xfrm>
        </p:spPr>
        <p:txBody>
          <a:bodyPr numCol="1">
            <a:noAutofit/>
          </a:bodyPr>
          <a:lstStyle>
            <a:lvl1pPr algn="just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 sz="1000"/>
            </a:lvl2pPr>
          </a:lstStyle>
          <a:p>
            <a:pPr lvl="0"/>
            <a:r>
              <a:rPr lang="es-ES"/>
              <a:t>…………………………………………………….......................</a:t>
            </a:r>
          </a:p>
        </p:txBody>
      </p:sp>
      <p:sp>
        <p:nvSpPr>
          <p:cNvPr id="91" name="Marcador de texto 15">
            <a:extLst>
              <a:ext uri="{FF2B5EF4-FFF2-40B4-BE49-F238E27FC236}">
                <a16:creationId xmlns:a16="http://schemas.microsoft.com/office/drawing/2014/main" id="{B3ECF550-48B2-2843-A029-DE80F2570CE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153406" y="1552047"/>
            <a:ext cx="729889" cy="418962"/>
          </a:xfrm>
        </p:spPr>
        <p:txBody>
          <a:bodyPr>
            <a:normAutofit/>
          </a:bodyPr>
          <a:lstStyle>
            <a:lvl1pPr algn="just"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s-ES"/>
              <a:t>P.01</a:t>
            </a:r>
          </a:p>
        </p:txBody>
      </p:sp>
      <p:sp>
        <p:nvSpPr>
          <p:cNvPr id="92" name="Marcador de texto 3">
            <a:extLst>
              <a:ext uri="{FF2B5EF4-FFF2-40B4-BE49-F238E27FC236}">
                <a16:creationId xmlns:a16="http://schemas.microsoft.com/office/drawing/2014/main" id="{29CFFEB6-D481-4C48-BFC9-24B890AD222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89298" y="2595583"/>
            <a:ext cx="2974806" cy="320363"/>
          </a:xfrm>
        </p:spPr>
        <p:txBody>
          <a:bodyPr numCol="1">
            <a:normAutofit/>
          </a:bodyPr>
          <a:lstStyle>
            <a:lvl1pPr algn="just"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s-ES" err="1"/>
              <a:t>Subheading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93" name="Marcador de texto 3">
            <a:extLst>
              <a:ext uri="{FF2B5EF4-FFF2-40B4-BE49-F238E27FC236}">
                <a16:creationId xmlns:a16="http://schemas.microsoft.com/office/drawing/2014/main" id="{DCF22A84-AB91-C041-B8E7-7AD902FD02E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757532" y="2391359"/>
            <a:ext cx="3599141" cy="311501"/>
          </a:xfrm>
        </p:spPr>
        <p:txBody>
          <a:bodyPr numCol="1">
            <a:noAutofit/>
          </a:bodyPr>
          <a:lstStyle>
            <a:lvl1pPr algn="just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 sz="1000"/>
            </a:lvl2pPr>
          </a:lstStyle>
          <a:p>
            <a:pPr lvl="0"/>
            <a:r>
              <a:rPr lang="es-ES"/>
              <a:t>…………………………………………………….......................</a:t>
            </a:r>
          </a:p>
        </p:txBody>
      </p:sp>
      <p:sp>
        <p:nvSpPr>
          <p:cNvPr id="94" name="Marcador de texto 15">
            <a:extLst>
              <a:ext uri="{FF2B5EF4-FFF2-40B4-BE49-F238E27FC236}">
                <a16:creationId xmlns:a16="http://schemas.microsoft.com/office/drawing/2014/main" id="{8F9EFB6F-1C56-FF4E-983B-DD5BF775159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1153406" y="2274950"/>
            <a:ext cx="729889" cy="418962"/>
          </a:xfrm>
        </p:spPr>
        <p:txBody>
          <a:bodyPr>
            <a:normAutofit/>
          </a:bodyPr>
          <a:lstStyle>
            <a:lvl1pPr algn="just"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s-ES"/>
              <a:t>P.01</a:t>
            </a:r>
          </a:p>
        </p:txBody>
      </p:sp>
      <p:sp>
        <p:nvSpPr>
          <p:cNvPr id="95" name="Marcador de texto 3">
            <a:extLst>
              <a:ext uri="{FF2B5EF4-FFF2-40B4-BE49-F238E27FC236}">
                <a16:creationId xmlns:a16="http://schemas.microsoft.com/office/drawing/2014/main" id="{7A380FF4-DE32-0B49-BA56-808050E0D48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189297" y="3313699"/>
            <a:ext cx="2968439" cy="329937"/>
          </a:xfrm>
        </p:spPr>
        <p:txBody>
          <a:bodyPr numCol="1">
            <a:normAutofit/>
          </a:bodyPr>
          <a:lstStyle>
            <a:lvl1pPr algn="just"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s-ES" err="1"/>
              <a:t>Subheading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96" name="Marcador de texto 3">
            <a:extLst>
              <a:ext uri="{FF2B5EF4-FFF2-40B4-BE49-F238E27FC236}">
                <a16:creationId xmlns:a16="http://schemas.microsoft.com/office/drawing/2014/main" id="{F90E99F0-5358-DD48-8D52-BBC6648DD9D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757532" y="3109475"/>
            <a:ext cx="3599141" cy="309203"/>
          </a:xfrm>
        </p:spPr>
        <p:txBody>
          <a:bodyPr numCol="1">
            <a:noAutofit/>
          </a:bodyPr>
          <a:lstStyle>
            <a:lvl1pPr algn="just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 sz="1000"/>
            </a:lvl2pPr>
          </a:lstStyle>
          <a:p>
            <a:pPr lvl="0"/>
            <a:r>
              <a:rPr lang="es-ES"/>
              <a:t>…………………………………………………….......................</a:t>
            </a:r>
          </a:p>
        </p:txBody>
      </p:sp>
      <p:sp>
        <p:nvSpPr>
          <p:cNvPr id="97" name="Marcador de texto 15">
            <a:extLst>
              <a:ext uri="{FF2B5EF4-FFF2-40B4-BE49-F238E27FC236}">
                <a16:creationId xmlns:a16="http://schemas.microsoft.com/office/drawing/2014/main" id="{8865AF38-3DF9-C748-9434-4121CA979ED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153406" y="2993066"/>
            <a:ext cx="729889" cy="418962"/>
          </a:xfrm>
        </p:spPr>
        <p:txBody>
          <a:bodyPr>
            <a:normAutofit/>
          </a:bodyPr>
          <a:lstStyle>
            <a:lvl1pPr algn="just"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s-ES"/>
              <a:t>P.01</a:t>
            </a:r>
          </a:p>
        </p:txBody>
      </p:sp>
      <p:sp>
        <p:nvSpPr>
          <p:cNvPr id="98" name="Marcador de texto 3">
            <a:extLst>
              <a:ext uri="{FF2B5EF4-FFF2-40B4-BE49-F238E27FC236}">
                <a16:creationId xmlns:a16="http://schemas.microsoft.com/office/drawing/2014/main" id="{12D15972-AEAA-2F46-9AE7-22657A557DC6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189298" y="4041389"/>
            <a:ext cx="2968438" cy="321337"/>
          </a:xfrm>
        </p:spPr>
        <p:txBody>
          <a:bodyPr numCol="1">
            <a:normAutofit/>
          </a:bodyPr>
          <a:lstStyle>
            <a:lvl1pPr algn="just"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s-ES" err="1"/>
              <a:t>Subheading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99" name="Marcador de texto 3">
            <a:extLst>
              <a:ext uri="{FF2B5EF4-FFF2-40B4-BE49-F238E27FC236}">
                <a16:creationId xmlns:a16="http://schemas.microsoft.com/office/drawing/2014/main" id="{A4760ED4-46A2-A445-B4CE-F9805FA92771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7757532" y="3837165"/>
            <a:ext cx="3599141" cy="302553"/>
          </a:xfrm>
        </p:spPr>
        <p:txBody>
          <a:bodyPr numCol="1">
            <a:noAutofit/>
          </a:bodyPr>
          <a:lstStyle>
            <a:lvl1pPr algn="just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 sz="1000"/>
            </a:lvl2pPr>
          </a:lstStyle>
          <a:p>
            <a:pPr lvl="0"/>
            <a:r>
              <a:rPr lang="es-ES"/>
              <a:t>…………………………………………………….......................</a:t>
            </a:r>
          </a:p>
        </p:txBody>
      </p:sp>
      <p:sp>
        <p:nvSpPr>
          <p:cNvPr id="100" name="Marcador de texto 15">
            <a:extLst>
              <a:ext uri="{FF2B5EF4-FFF2-40B4-BE49-F238E27FC236}">
                <a16:creationId xmlns:a16="http://schemas.microsoft.com/office/drawing/2014/main" id="{FEB0E95D-338A-3346-BB70-C8F6FA0DD87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1153406" y="3720756"/>
            <a:ext cx="729889" cy="418962"/>
          </a:xfrm>
        </p:spPr>
        <p:txBody>
          <a:bodyPr>
            <a:normAutofit/>
          </a:bodyPr>
          <a:lstStyle>
            <a:lvl1pPr algn="just"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s-ES"/>
              <a:t>P.01</a:t>
            </a:r>
          </a:p>
        </p:txBody>
      </p:sp>
      <p:sp>
        <p:nvSpPr>
          <p:cNvPr id="101" name="Marcador de texto 3">
            <a:extLst>
              <a:ext uri="{FF2B5EF4-FFF2-40B4-BE49-F238E27FC236}">
                <a16:creationId xmlns:a16="http://schemas.microsoft.com/office/drawing/2014/main" id="{A3F81034-DEB8-AF47-B75A-EC44FCFFBB4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189298" y="4754718"/>
            <a:ext cx="2974806" cy="321846"/>
          </a:xfrm>
        </p:spPr>
        <p:txBody>
          <a:bodyPr numCol="1">
            <a:normAutofit/>
          </a:bodyPr>
          <a:lstStyle>
            <a:lvl1pPr algn="just">
              <a:defRPr sz="18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/>
            </a:lvl2pPr>
          </a:lstStyle>
          <a:p>
            <a:pPr lvl="0"/>
            <a:r>
              <a:rPr lang="es-ES" err="1"/>
              <a:t>Subheading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02" name="Marcador de texto 3">
            <a:extLst>
              <a:ext uri="{FF2B5EF4-FFF2-40B4-BE49-F238E27FC236}">
                <a16:creationId xmlns:a16="http://schemas.microsoft.com/office/drawing/2014/main" id="{2A538B8E-41CD-4341-AED6-2FFA34B3F03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757532" y="4550493"/>
            <a:ext cx="3599141" cy="321337"/>
          </a:xfrm>
        </p:spPr>
        <p:txBody>
          <a:bodyPr numCol="1">
            <a:noAutofit/>
          </a:bodyPr>
          <a:lstStyle>
            <a:lvl1pPr algn="just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algn="l">
              <a:buFontTx/>
              <a:buNone/>
              <a:defRPr sz="1000"/>
            </a:lvl2pPr>
          </a:lstStyle>
          <a:p>
            <a:pPr lvl="0"/>
            <a:r>
              <a:rPr lang="es-ES"/>
              <a:t>…………………………………………………….......................</a:t>
            </a:r>
          </a:p>
        </p:txBody>
      </p:sp>
      <p:sp>
        <p:nvSpPr>
          <p:cNvPr id="103" name="Marcador de texto 15">
            <a:extLst>
              <a:ext uri="{FF2B5EF4-FFF2-40B4-BE49-F238E27FC236}">
                <a16:creationId xmlns:a16="http://schemas.microsoft.com/office/drawing/2014/main" id="{173C5E62-67BC-9C45-8601-618E1D179FB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1153406" y="4434084"/>
            <a:ext cx="729889" cy="418962"/>
          </a:xfrm>
        </p:spPr>
        <p:txBody>
          <a:bodyPr>
            <a:normAutofit/>
          </a:bodyPr>
          <a:lstStyle>
            <a:lvl1pPr algn="just">
              <a:defRPr sz="2000"/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</a:lstStyle>
          <a:p>
            <a:pPr lvl="0"/>
            <a:r>
              <a:rPr lang="es-ES"/>
              <a:t>P.01</a:t>
            </a:r>
          </a:p>
        </p:txBody>
      </p:sp>
      <p:sp>
        <p:nvSpPr>
          <p:cNvPr id="104" name="Marcador de texto 83">
            <a:extLst>
              <a:ext uri="{FF2B5EF4-FFF2-40B4-BE49-F238E27FC236}">
                <a16:creationId xmlns:a16="http://schemas.microsoft.com/office/drawing/2014/main" id="{967DFE4E-11D5-9B48-9787-7C376FDD573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181146" y="2275888"/>
            <a:ext cx="2971542" cy="31490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05" name="Marcador de texto 83">
            <a:extLst>
              <a:ext uri="{FF2B5EF4-FFF2-40B4-BE49-F238E27FC236}">
                <a16:creationId xmlns:a16="http://schemas.microsoft.com/office/drawing/2014/main" id="{A66AEF34-CCE3-244B-9A73-A752C1D152B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181146" y="2990540"/>
            <a:ext cx="2968438" cy="323159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06" name="Marcador de texto 83">
            <a:extLst>
              <a:ext uri="{FF2B5EF4-FFF2-40B4-BE49-F238E27FC236}">
                <a16:creationId xmlns:a16="http://schemas.microsoft.com/office/drawing/2014/main" id="{2EC5676D-D773-CF40-86EC-47E332356C7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181146" y="3714070"/>
            <a:ext cx="2982958" cy="321337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07" name="Marcador de texto 83">
            <a:extLst>
              <a:ext uri="{FF2B5EF4-FFF2-40B4-BE49-F238E27FC236}">
                <a16:creationId xmlns:a16="http://schemas.microsoft.com/office/drawing/2014/main" id="{AFC92137-6235-2146-8DDC-3CC348067A27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181145" y="4433160"/>
            <a:ext cx="2974805" cy="31490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08" name="Marcador de texto 83">
            <a:extLst>
              <a:ext uri="{FF2B5EF4-FFF2-40B4-BE49-F238E27FC236}">
                <a16:creationId xmlns:a16="http://schemas.microsoft.com/office/drawing/2014/main" id="{8F8F59DA-8014-C044-83F5-3C1BA460C2B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181146" y="1552358"/>
            <a:ext cx="2982958" cy="31490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10" name="Marcador de texto 109">
            <a:extLst>
              <a:ext uri="{FF2B5EF4-FFF2-40B4-BE49-F238E27FC236}">
                <a16:creationId xmlns:a16="http://schemas.microsoft.com/office/drawing/2014/main" id="{47572D3A-0640-F64B-B8C7-BC1B9D44655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15018" y="647835"/>
            <a:ext cx="2991110" cy="431800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err="1"/>
              <a:t>Index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185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Marcador de texto 78">
            <a:extLst>
              <a:ext uri="{FF2B5EF4-FFF2-40B4-BE49-F238E27FC236}">
                <a16:creationId xmlns:a16="http://schemas.microsoft.com/office/drawing/2014/main" id="{879DB0AB-F334-5B4C-8040-3E8C91CD21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18669" y="372639"/>
            <a:ext cx="2978350" cy="341567"/>
          </a:xfrm>
        </p:spPr>
        <p:txBody>
          <a:bodyPr>
            <a:normAutofit/>
          </a:bodyPr>
          <a:lstStyle>
            <a:lvl1pPr>
              <a:defRPr sz="13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ES"/>
              <a:t>INSERT SUBHEADING</a:t>
            </a:r>
          </a:p>
        </p:txBody>
      </p:sp>
      <p:sp>
        <p:nvSpPr>
          <p:cNvPr id="88" name="Marcador de texto 83">
            <a:extLst>
              <a:ext uri="{FF2B5EF4-FFF2-40B4-BE49-F238E27FC236}">
                <a16:creationId xmlns:a16="http://schemas.microsoft.com/office/drawing/2014/main" id="{0B90359A-FFF6-0145-9E7E-4AA8EA318B2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70568" y="1425883"/>
            <a:ext cx="788077" cy="47842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300"/>
              </a:spcBef>
              <a:defRPr sz="5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/>
              <a:t>1.</a:t>
            </a:r>
            <a:br>
              <a:rPr lang="es-ES"/>
            </a:br>
            <a:r>
              <a:rPr lang="es-ES"/>
              <a:t>2.</a:t>
            </a:r>
            <a:br>
              <a:rPr lang="es-ES"/>
            </a:br>
            <a:r>
              <a:rPr lang="es-ES"/>
              <a:t>3.</a:t>
            </a:r>
            <a:br>
              <a:rPr lang="es-ES"/>
            </a:br>
            <a:r>
              <a:rPr lang="es-ES"/>
              <a:t>4.</a:t>
            </a:r>
            <a:br>
              <a:rPr lang="es-ES"/>
            </a:br>
            <a:r>
              <a:rPr lang="es-ES"/>
              <a:t>5.</a:t>
            </a:r>
          </a:p>
        </p:txBody>
      </p:sp>
      <p:sp>
        <p:nvSpPr>
          <p:cNvPr id="110" name="Marcador de texto 109">
            <a:extLst>
              <a:ext uri="{FF2B5EF4-FFF2-40B4-BE49-F238E27FC236}">
                <a16:creationId xmlns:a16="http://schemas.microsoft.com/office/drawing/2014/main" id="{47572D3A-0640-F64B-B8C7-BC1B9D44655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15018" y="647835"/>
            <a:ext cx="2991110" cy="431800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err="1"/>
              <a:t>Index</a:t>
            </a:r>
            <a:endParaRPr lang="es-ES"/>
          </a:p>
        </p:txBody>
      </p:sp>
      <p:sp>
        <p:nvSpPr>
          <p:cNvPr id="44" name="Marcador de texto 83">
            <a:extLst>
              <a:ext uri="{FF2B5EF4-FFF2-40B4-BE49-F238E27FC236}">
                <a16:creationId xmlns:a16="http://schemas.microsoft.com/office/drawing/2014/main" id="{CBF29B9B-8E00-ED48-AEBE-65C3714F5EA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1100818" y="1425883"/>
            <a:ext cx="5896651" cy="478428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300"/>
              </a:spcBef>
              <a:defRPr sz="54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br>
              <a:rPr lang="es-ES"/>
            </a:br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br>
              <a:rPr lang="es-ES"/>
            </a:br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br>
              <a:rPr lang="es-ES"/>
            </a:br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br>
              <a:rPr lang="es-ES"/>
            </a:br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br>
              <a:rPr lang="es-ES"/>
            </a:b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386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Marcador de texto 78">
            <a:extLst>
              <a:ext uri="{FF2B5EF4-FFF2-40B4-BE49-F238E27FC236}">
                <a16:creationId xmlns:a16="http://schemas.microsoft.com/office/drawing/2014/main" id="{879DB0AB-F334-5B4C-8040-3E8C91CD21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09259" y="372639"/>
            <a:ext cx="2978350" cy="341567"/>
          </a:xfrm>
        </p:spPr>
        <p:txBody>
          <a:bodyPr>
            <a:normAutofit/>
          </a:bodyPr>
          <a:lstStyle>
            <a:lvl1pPr>
              <a:defRPr sz="1300" b="1" cap="all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ES"/>
              <a:t>INSERT SUBHEADING</a:t>
            </a:r>
          </a:p>
        </p:txBody>
      </p:sp>
      <p:sp>
        <p:nvSpPr>
          <p:cNvPr id="88" name="Marcador de texto 83">
            <a:extLst>
              <a:ext uri="{FF2B5EF4-FFF2-40B4-BE49-F238E27FC236}">
                <a16:creationId xmlns:a16="http://schemas.microsoft.com/office/drawing/2014/main" id="{0B90359A-FFF6-0145-9E7E-4AA8EA318B2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97988" y="1408171"/>
            <a:ext cx="1306871" cy="89059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300"/>
              </a:spcBef>
              <a:defRPr sz="5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/>
              <a:t>01</a:t>
            </a:r>
          </a:p>
        </p:txBody>
      </p:sp>
      <p:sp>
        <p:nvSpPr>
          <p:cNvPr id="110" name="Marcador de texto 109">
            <a:extLst>
              <a:ext uri="{FF2B5EF4-FFF2-40B4-BE49-F238E27FC236}">
                <a16:creationId xmlns:a16="http://schemas.microsoft.com/office/drawing/2014/main" id="{47572D3A-0640-F64B-B8C7-BC1B9D446553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05608" y="647835"/>
            <a:ext cx="2991110" cy="431800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 err="1"/>
              <a:t>Index</a:t>
            </a:r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3542EB-847A-134C-87D5-341B3F888D0F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13903" y="2280921"/>
            <a:ext cx="2613343" cy="645160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800" b="1"/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br>
              <a:rPr lang="es-ES"/>
            </a:br>
            <a:r>
              <a:rPr lang="es-ES"/>
              <a:t>Max 2 </a:t>
            </a:r>
            <a:r>
              <a:rPr lang="es-ES" err="1"/>
              <a:t>lines</a:t>
            </a:r>
            <a:endParaRPr lang="es-ES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ED21A4EA-B7DC-2249-9BBA-4D41A99B3CEF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13903" y="2875281"/>
            <a:ext cx="2613343" cy="645160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Description</a:t>
            </a:r>
            <a:br>
              <a:rPr lang="es-ES"/>
            </a:br>
            <a:r>
              <a:rPr lang="es-ES"/>
              <a:t>Max 2 </a:t>
            </a:r>
            <a:r>
              <a:rPr lang="es-ES" err="1"/>
              <a:t>lines</a:t>
            </a:r>
            <a:endParaRPr lang="es-ES"/>
          </a:p>
        </p:txBody>
      </p:sp>
      <p:sp>
        <p:nvSpPr>
          <p:cNvPr id="18" name="Marcador de texto 83">
            <a:extLst>
              <a:ext uri="{FF2B5EF4-FFF2-40B4-BE49-F238E27FC236}">
                <a16:creationId xmlns:a16="http://schemas.microsoft.com/office/drawing/2014/main" id="{846ACD11-B8D6-D347-834E-2FFC4F767897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3285968" y="1408171"/>
            <a:ext cx="1306871" cy="89059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300"/>
              </a:spcBef>
              <a:defRPr sz="5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/>
              <a:t>01</a:t>
            </a:r>
          </a:p>
        </p:txBody>
      </p:sp>
      <p:sp>
        <p:nvSpPr>
          <p:cNvPr id="19" name="Marcador de texto 2">
            <a:extLst>
              <a:ext uri="{FF2B5EF4-FFF2-40B4-BE49-F238E27FC236}">
                <a16:creationId xmlns:a16="http://schemas.microsoft.com/office/drawing/2014/main" id="{85611C3A-E7BA-8741-B713-7ECF35C208CF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3301883" y="2280921"/>
            <a:ext cx="2613343" cy="645160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800" b="1"/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br>
              <a:rPr lang="es-ES"/>
            </a:br>
            <a:r>
              <a:rPr lang="es-ES"/>
              <a:t>Max 2 </a:t>
            </a:r>
            <a:r>
              <a:rPr lang="es-ES" err="1"/>
              <a:t>lines</a:t>
            </a:r>
            <a:endParaRPr lang="es-ES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3847668A-0F13-FD40-99C9-7D211293DC7B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3301883" y="2875281"/>
            <a:ext cx="2613343" cy="645160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Description</a:t>
            </a:r>
            <a:br>
              <a:rPr lang="es-ES"/>
            </a:br>
            <a:r>
              <a:rPr lang="es-ES"/>
              <a:t>Max 2 </a:t>
            </a:r>
            <a:r>
              <a:rPr lang="es-ES" err="1"/>
              <a:t>lines</a:t>
            </a:r>
            <a:endParaRPr lang="es-ES"/>
          </a:p>
        </p:txBody>
      </p:sp>
      <p:sp>
        <p:nvSpPr>
          <p:cNvPr id="21" name="Marcador de texto 83">
            <a:extLst>
              <a:ext uri="{FF2B5EF4-FFF2-40B4-BE49-F238E27FC236}">
                <a16:creationId xmlns:a16="http://schemas.microsoft.com/office/drawing/2014/main" id="{2A5ED1A7-3C9E-0A47-A8B4-C2B3AC78C142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6158708" y="1408171"/>
            <a:ext cx="1306871" cy="89059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300"/>
              </a:spcBef>
              <a:defRPr sz="5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/>
              <a:t>01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665B95A9-6987-F748-AD20-7165E5E8CEE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6174623" y="2280921"/>
            <a:ext cx="2613343" cy="645160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800" b="1"/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br>
              <a:rPr lang="es-ES"/>
            </a:br>
            <a:r>
              <a:rPr lang="es-ES"/>
              <a:t>Max 2 </a:t>
            </a:r>
            <a:r>
              <a:rPr lang="es-ES" err="1"/>
              <a:t>lines</a:t>
            </a:r>
            <a:endParaRPr lang="es-ES"/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7991601E-FE13-004A-B235-1C7E12150DAE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6174623" y="2875281"/>
            <a:ext cx="2613343" cy="645160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Description</a:t>
            </a:r>
            <a:br>
              <a:rPr lang="es-ES"/>
            </a:br>
            <a:r>
              <a:rPr lang="es-ES"/>
              <a:t>Max 2 </a:t>
            </a:r>
            <a:r>
              <a:rPr lang="es-ES" err="1"/>
              <a:t>lines</a:t>
            </a:r>
            <a:endParaRPr lang="es-ES"/>
          </a:p>
        </p:txBody>
      </p:sp>
      <p:sp>
        <p:nvSpPr>
          <p:cNvPr id="24" name="Marcador de texto 83">
            <a:extLst>
              <a:ext uri="{FF2B5EF4-FFF2-40B4-BE49-F238E27FC236}">
                <a16:creationId xmlns:a16="http://schemas.microsoft.com/office/drawing/2014/main" id="{B55C8E76-6CFF-6040-8FA8-33F63C85CEBF}"/>
              </a:ext>
            </a:extLst>
          </p:cNvPr>
          <p:cNvSpPr>
            <a:spLocks noGrp="1"/>
          </p:cNvSpPr>
          <p:nvPr>
            <p:ph type="body" sz="quarter" idx="75" hasCustomPrompt="1"/>
          </p:nvPr>
        </p:nvSpPr>
        <p:spPr>
          <a:xfrm>
            <a:off x="9039068" y="1408171"/>
            <a:ext cx="1306871" cy="89059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300"/>
              </a:spcBef>
              <a:defRPr sz="5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/>
              <a:t>01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69111C5F-2E5B-A941-97B9-DF3CB7452A8A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9054983" y="2280921"/>
            <a:ext cx="2613343" cy="645160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800" b="1"/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br>
              <a:rPr lang="es-ES"/>
            </a:br>
            <a:r>
              <a:rPr lang="es-ES"/>
              <a:t>Max 2 </a:t>
            </a:r>
            <a:r>
              <a:rPr lang="es-ES" err="1"/>
              <a:t>lines</a:t>
            </a:r>
            <a:endParaRPr lang="es-ES"/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E44F70FF-0454-5A49-B7FE-A299E03161D3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9054983" y="2875281"/>
            <a:ext cx="2613343" cy="645160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Description</a:t>
            </a:r>
            <a:br>
              <a:rPr lang="es-ES"/>
            </a:br>
            <a:r>
              <a:rPr lang="es-ES"/>
              <a:t>Max 2 </a:t>
            </a:r>
            <a:r>
              <a:rPr lang="es-ES" err="1"/>
              <a:t>lines</a:t>
            </a:r>
            <a:endParaRPr lang="es-ES"/>
          </a:p>
        </p:txBody>
      </p:sp>
      <p:sp>
        <p:nvSpPr>
          <p:cNvPr id="27" name="Marcador de texto 83">
            <a:extLst>
              <a:ext uri="{FF2B5EF4-FFF2-40B4-BE49-F238E27FC236}">
                <a16:creationId xmlns:a16="http://schemas.microsoft.com/office/drawing/2014/main" id="{C6EFC7DE-FDA3-344F-BA47-77E74A7AB00F}"/>
              </a:ext>
            </a:extLst>
          </p:cNvPr>
          <p:cNvSpPr>
            <a:spLocks noGrp="1"/>
          </p:cNvSpPr>
          <p:nvPr>
            <p:ph type="body" sz="quarter" idx="78" hasCustomPrompt="1"/>
          </p:nvPr>
        </p:nvSpPr>
        <p:spPr>
          <a:xfrm>
            <a:off x="397988" y="3800851"/>
            <a:ext cx="1306871" cy="89059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300"/>
              </a:spcBef>
              <a:defRPr sz="5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/>
              <a:t>01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DEDD6D48-A77A-1B42-A0A7-7C1FA8FB2361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13903" y="4673601"/>
            <a:ext cx="2613343" cy="645160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800" b="1"/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br>
              <a:rPr lang="es-ES"/>
            </a:br>
            <a:r>
              <a:rPr lang="es-ES"/>
              <a:t>Max 2 </a:t>
            </a:r>
            <a:r>
              <a:rPr lang="es-ES" err="1"/>
              <a:t>lines</a:t>
            </a:r>
            <a:endParaRPr lang="es-ES"/>
          </a:p>
        </p:txBody>
      </p:sp>
      <p:sp>
        <p:nvSpPr>
          <p:cNvPr id="29" name="Marcador de texto 2">
            <a:extLst>
              <a:ext uri="{FF2B5EF4-FFF2-40B4-BE49-F238E27FC236}">
                <a16:creationId xmlns:a16="http://schemas.microsoft.com/office/drawing/2014/main" id="{339E1E00-EF43-9842-A5D4-7D893A6A21DA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13903" y="5267961"/>
            <a:ext cx="2613343" cy="645160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Description</a:t>
            </a:r>
            <a:br>
              <a:rPr lang="es-ES"/>
            </a:br>
            <a:r>
              <a:rPr lang="es-ES"/>
              <a:t>Max 2 </a:t>
            </a:r>
            <a:r>
              <a:rPr lang="es-ES" err="1"/>
              <a:t>lines</a:t>
            </a:r>
            <a:endParaRPr lang="es-ES"/>
          </a:p>
        </p:txBody>
      </p:sp>
      <p:sp>
        <p:nvSpPr>
          <p:cNvPr id="30" name="Marcador de texto 83">
            <a:extLst>
              <a:ext uri="{FF2B5EF4-FFF2-40B4-BE49-F238E27FC236}">
                <a16:creationId xmlns:a16="http://schemas.microsoft.com/office/drawing/2014/main" id="{3609BFF5-C0EC-C74B-BAC5-C6247F87A159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3285968" y="3800851"/>
            <a:ext cx="1306871" cy="89059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300"/>
              </a:spcBef>
              <a:defRPr sz="5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/>
              <a:t>01</a:t>
            </a:r>
          </a:p>
        </p:txBody>
      </p:sp>
      <p:sp>
        <p:nvSpPr>
          <p:cNvPr id="31" name="Marcador de texto 2">
            <a:extLst>
              <a:ext uri="{FF2B5EF4-FFF2-40B4-BE49-F238E27FC236}">
                <a16:creationId xmlns:a16="http://schemas.microsoft.com/office/drawing/2014/main" id="{A2D9B95A-6F51-704A-8164-AE4376A5245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3301883" y="4673601"/>
            <a:ext cx="2613343" cy="645160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800" b="1"/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br>
              <a:rPr lang="es-ES"/>
            </a:br>
            <a:r>
              <a:rPr lang="es-ES"/>
              <a:t>Max 2 </a:t>
            </a:r>
            <a:r>
              <a:rPr lang="es-ES" err="1"/>
              <a:t>lines</a:t>
            </a:r>
            <a:endParaRPr lang="es-ES"/>
          </a:p>
        </p:txBody>
      </p:sp>
      <p:sp>
        <p:nvSpPr>
          <p:cNvPr id="32" name="Marcador de texto 2">
            <a:extLst>
              <a:ext uri="{FF2B5EF4-FFF2-40B4-BE49-F238E27FC236}">
                <a16:creationId xmlns:a16="http://schemas.microsoft.com/office/drawing/2014/main" id="{347D8AC6-F6F7-AB40-BDAE-DFA1A20F303C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3301883" y="5267961"/>
            <a:ext cx="2613343" cy="645160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Description</a:t>
            </a:r>
            <a:br>
              <a:rPr lang="es-ES"/>
            </a:br>
            <a:r>
              <a:rPr lang="es-ES"/>
              <a:t>Max 2 </a:t>
            </a:r>
            <a:r>
              <a:rPr lang="es-ES" err="1"/>
              <a:t>lines</a:t>
            </a:r>
            <a:endParaRPr lang="es-ES"/>
          </a:p>
        </p:txBody>
      </p:sp>
      <p:sp>
        <p:nvSpPr>
          <p:cNvPr id="33" name="Marcador de texto 83">
            <a:extLst>
              <a:ext uri="{FF2B5EF4-FFF2-40B4-BE49-F238E27FC236}">
                <a16:creationId xmlns:a16="http://schemas.microsoft.com/office/drawing/2014/main" id="{2175621C-7D22-9246-842E-EBEBA072199D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6158708" y="3800851"/>
            <a:ext cx="1306871" cy="89059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300"/>
              </a:spcBef>
              <a:defRPr sz="5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/>
              <a:t>01</a:t>
            </a:r>
          </a:p>
        </p:txBody>
      </p:sp>
      <p:sp>
        <p:nvSpPr>
          <p:cNvPr id="34" name="Marcador de texto 2">
            <a:extLst>
              <a:ext uri="{FF2B5EF4-FFF2-40B4-BE49-F238E27FC236}">
                <a16:creationId xmlns:a16="http://schemas.microsoft.com/office/drawing/2014/main" id="{857887B0-767A-9D43-9C2D-CFE8C77727A7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174623" y="4673601"/>
            <a:ext cx="2613343" cy="645160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800" b="1"/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br>
              <a:rPr lang="es-ES"/>
            </a:br>
            <a:r>
              <a:rPr lang="es-ES"/>
              <a:t>Max 2 </a:t>
            </a:r>
            <a:r>
              <a:rPr lang="es-ES" err="1"/>
              <a:t>lines</a:t>
            </a:r>
            <a:endParaRPr lang="es-ES"/>
          </a:p>
        </p:txBody>
      </p:sp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79494816-53D2-E340-A80C-F39EE826D985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174623" y="5267961"/>
            <a:ext cx="2613343" cy="645160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Description</a:t>
            </a:r>
            <a:br>
              <a:rPr lang="es-ES"/>
            </a:br>
            <a:r>
              <a:rPr lang="es-ES"/>
              <a:t>Max 2 </a:t>
            </a:r>
            <a:r>
              <a:rPr lang="es-ES" err="1"/>
              <a:t>lines</a:t>
            </a:r>
            <a:endParaRPr lang="es-ES"/>
          </a:p>
        </p:txBody>
      </p:sp>
      <p:sp>
        <p:nvSpPr>
          <p:cNvPr id="36" name="Marcador de texto 83">
            <a:extLst>
              <a:ext uri="{FF2B5EF4-FFF2-40B4-BE49-F238E27FC236}">
                <a16:creationId xmlns:a16="http://schemas.microsoft.com/office/drawing/2014/main" id="{E903AC53-87A3-6E4D-820F-7A4F85097C47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9039068" y="3800851"/>
            <a:ext cx="1306871" cy="89059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300"/>
              </a:spcBef>
              <a:defRPr sz="5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s-ES"/>
              <a:t>01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46EEBF2D-185D-3F40-90DD-563D0093C87E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9054983" y="4673601"/>
            <a:ext cx="2613343" cy="645160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800" b="1"/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Title</a:t>
            </a:r>
            <a:br>
              <a:rPr lang="es-ES"/>
            </a:br>
            <a:r>
              <a:rPr lang="es-ES"/>
              <a:t>Max 2 </a:t>
            </a:r>
            <a:r>
              <a:rPr lang="es-ES" err="1"/>
              <a:t>lines</a:t>
            </a:r>
            <a:endParaRPr lang="es-ES"/>
          </a:p>
        </p:txBody>
      </p:sp>
      <p:sp>
        <p:nvSpPr>
          <p:cNvPr id="38" name="Marcador de texto 2">
            <a:extLst>
              <a:ext uri="{FF2B5EF4-FFF2-40B4-BE49-F238E27FC236}">
                <a16:creationId xmlns:a16="http://schemas.microsoft.com/office/drawing/2014/main" id="{F0CFAD44-F620-CD41-8005-F4C6AADCED77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9054983" y="5267961"/>
            <a:ext cx="2613343" cy="645160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80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ES" err="1"/>
              <a:t>Chapter</a:t>
            </a:r>
            <a:r>
              <a:rPr lang="es-ES"/>
              <a:t> </a:t>
            </a:r>
            <a:r>
              <a:rPr lang="es-ES" err="1"/>
              <a:t>Description</a:t>
            </a:r>
            <a:br>
              <a:rPr lang="es-ES"/>
            </a:br>
            <a:r>
              <a:rPr lang="es-ES"/>
              <a:t>Max 2 </a:t>
            </a:r>
            <a:r>
              <a:rPr lang="es-ES" err="1"/>
              <a:t>lines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236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26A2950-62BF-4821-B881-2493F6D85B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767" t="12467" r="4579" b="8124"/>
          <a:stretch/>
        </p:blipFill>
        <p:spPr>
          <a:xfrm>
            <a:off x="0" y="0"/>
            <a:ext cx="12207945" cy="6917802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9C55805-7954-B24C-8EC6-5DE3A100F7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BEDA2-51E6-554C-A63C-E820F6D0080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4" name="Título 10">
            <a:extLst>
              <a:ext uri="{FF2B5EF4-FFF2-40B4-BE49-F238E27FC236}">
                <a16:creationId xmlns:a16="http://schemas.microsoft.com/office/drawing/2014/main" id="{49156FD3-0196-4F4F-9FDD-822A7DDF53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473" y="609644"/>
            <a:ext cx="11268590" cy="800944"/>
          </a:xfrm>
        </p:spPr>
        <p:txBody>
          <a:bodyPr/>
          <a:lstStyle/>
          <a:p>
            <a:r>
              <a:rPr lang="es-ES" err="1"/>
              <a:t>Insert</a:t>
            </a:r>
            <a:r>
              <a:rPr lang="es-ES"/>
              <a:t> </a:t>
            </a:r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Here</a:t>
            </a:r>
            <a:br>
              <a:rPr lang="es-ES"/>
            </a:br>
            <a:r>
              <a:rPr lang="es-ES"/>
              <a:t>Max 2 </a:t>
            </a:r>
            <a:r>
              <a:rPr lang="es-ES" err="1"/>
              <a:t>lines</a:t>
            </a:r>
            <a:endParaRPr lang="es-ES"/>
          </a:p>
        </p:txBody>
      </p:sp>
      <p:sp>
        <p:nvSpPr>
          <p:cNvPr id="5" name="Marcador de texto 12">
            <a:extLst>
              <a:ext uri="{FF2B5EF4-FFF2-40B4-BE49-F238E27FC236}">
                <a16:creationId xmlns:a16="http://schemas.microsoft.com/office/drawing/2014/main" id="{454ED348-BD25-CF4C-9349-D1A5F55BDC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359" y="1745320"/>
            <a:ext cx="3704934" cy="603600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s-ES" err="1"/>
              <a:t>Body</a:t>
            </a:r>
            <a:r>
              <a:rPr lang="es-ES"/>
              <a:t> </a:t>
            </a:r>
            <a:r>
              <a:rPr lang="es-ES" err="1"/>
              <a:t>subhead</a:t>
            </a:r>
            <a:r>
              <a:rPr lang="es-ES"/>
              <a:t> (</a:t>
            </a:r>
            <a:r>
              <a:rPr lang="es-ES" err="1"/>
              <a:t>second</a:t>
            </a:r>
            <a:r>
              <a:rPr lang="es-ES"/>
              <a:t> </a:t>
            </a:r>
            <a:r>
              <a:rPr lang="es-ES" err="1"/>
              <a:t>level</a:t>
            </a:r>
            <a:r>
              <a:rPr lang="es-ES"/>
              <a:t> </a:t>
            </a:r>
            <a:r>
              <a:rPr lang="es-ES" err="1"/>
              <a:t>text</a:t>
            </a:r>
            <a:r>
              <a:rPr lang="es-ES"/>
              <a:t>)</a:t>
            </a:r>
          </a:p>
        </p:txBody>
      </p:sp>
      <p:sp>
        <p:nvSpPr>
          <p:cNvPr id="6" name="Marcador de texto 14">
            <a:extLst>
              <a:ext uri="{FF2B5EF4-FFF2-40B4-BE49-F238E27FC236}">
                <a16:creationId xmlns:a16="http://schemas.microsoft.com/office/drawing/2014/main" id="{6E6DC74C-4704-064C-9CF0-4BE6715AD4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358" y="2461480"/>
            <a:ext cx="3704934" cy="27178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.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cursus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. </a:t>
            </a:r>
            <a:r>
              <a:rPr lang="es-ES" err="1"/>
              <a:t>Hasellus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metus</a:t>
            </a:r>
            <a:r>
              <a:rPr lang="es-ES"/>
              <a:t>, </a:t>
            </a:r>
            <a:r>
              <a:rPr lang="es-ES" err="1"/>
              <a:t>faucibus</a:t>
            </a:r>
            <a:r>
              <a:rPr lang="es-ES"/>
              <a:t>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interdum</a:t>
            </a:r>
            <a:r>
              <a:rPr lang="es-ES"/>
              <a:t> id, </a:t>
            </a:r>
            <a:r>
              <a:rPr lang="es-ES" err="1"/>
              <a:t>viverra</a:t>
            </a:r>
            <a:r>
              <a:rPr lang="es-ES"/>
              <a:t> </a:t>
            </a:r>
            <a:r>
              <a:rPr lang="es-ES" err="1"/>
              <a:t>nec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:</a:t>
            </a:r>
          </a:p>
          <a:p>
            <a:pPr lvl="0"/>
            <a:r>
              <a:rPr lang="es-ES"/>
              <a:t>        • </a:t>
            </a:r>
            <a:r>
              <a:rPr lang="es-ES" err="1"/>
              <a:t>Insert</a:t>
            </a:r>
            <a:r>
              <a:rPr lang="es-ES"/>
              <a:t> </a:t>
            </a:r>
            <a:r>
              <a:rPr lang="es-ES" err="1"/>
              <a:t>text</a:t>
            </a:r>
            <a:r>
              <a:rPr lang="es-ES"/>
              <a:t> </a:t>
            </a:r>
            <a:r>
              <a:rPr lang="es-ES" err="1"/>
              <a:t>here</a:t>
            </a:r>
            <a:br>
              <a:rPr lang="es-ES"/>
            </a:br>
            <a:r>
              <a:rPr lang="es-ES"/>
              <a:t>                 • </a:t>
            </a:r>
            <a:r>
              <a:rPr lang="es-ES" err="1"/>
              <a:t>Insert</a:t>
            </a:r>
            <a:r>
              <a:rPr lang="es-ES"/>
              <a:t> </a:t>
            </a:r>
            <a:r>
              <a:rPr lang="es-ES" err="1"/>
              <a:t>text</a:t>
            </a:r>
            <a:r>
              <a:rPr lang="es-ES"/>
              <a:t> </a:t>
            </a:r>
            <a:r>
              <a:rPr lang="es-ES" err="1"/>
              <a:t>here</a:t>
            </a:r>
            <a:br>
              <a:rPr lang="es-ES"/>
            </a:br>
            <a:r>
              <a:rPr lang="es-ES"/>
              <a:t>	</a:t>
            </a:r>
          </a:p>
        </p:txBody>
      </p:sp>
      <p:sp>
        <p:nvSpPr>
          <p:cNvPr id="8" name="Marcador de texto 18">
            <a:extLst>
              <a:ext uri="{FF2B5EF4-FFF2-40B4-BE49-F238E27FC236}">
                <a16:creationId xmlns:a16="http://schemas.microsoft.com/office/drawing/2014/main" id="{F448B499-7374-5448-8658-87428B67CA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6761" y="366676"/>
            <a:ext cx="11268591" cy="198438"/>
          </a:xfrm>
        </p:spPr>
        <p:txBody>
          <a:bodyPr>
            <a:noAutofit/>
          </a:bodyPr>
          <a:lstStyle>
            <a:lvl1pPr marL="0" indent="0">
              <a:buNone/>
              <a:defRPr sz="1300" b="1" cap="all" baseline="0"/>
            </a:lvl1pPr>
          </a:lstStyle>
          <a:p>
            <a:pPr lvl="0"/>
            <a:r>
              <a:rPr lang="es-ES"/>
              <a:t>INSERT SUBHEADING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967F06FF-74A9-2E4A-9F48-78DDA1A238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944" y="6421060"/>
            <a:ext cx="738639" cy="205764"/>
          </a:xfrm>
          <a:prstGeom prst="rect">
            <a:avLst/>
          </a:prstGeom>
        </p:spPr>
      </p:pic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49473A57-1097-594F-8845-F871CEBEA08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04471" y="296112"/>
            <a:ext cx="2125662" cy="288925"/>
          </a:xfrm>
        </p:spPr>
        <p:txBody>
          <a:bodyPr>
            <a:noAutofit/>
          </a:bodyPr>
          <a:lstStyle>
            <a:lvl1pPr>
              <a:defRPr sz="1050" b="1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s-ES"/>
              <a:t>USO INTERNO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F66415C-CE56-43CC-BF6B-F3A34B127185}"/>
              </a:ext>
            </a:extLst>
          </p:cNvPr>
          <p:cNvSpPr/>
          <p:nvPr userDrawn="1"/>
        </p:nvSpPr>
        <p:spPr>
          <a:xfrm>
            <a:off x="0" y="0"/>
            <a:ext cx="12275820" cy="6949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68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DEAED-FD65-4094-8D4D-6BE254B47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8EEEDF-1471-49A3-8F20-243D0E986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EA3F91-E46B-40A4-80B2-7CBECAD61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3E2C-38C6-4B4C-B5D9-EFBD69855783}" type="datetimeFigureOut">
              <a:rPr lang="es-AR" smtClean="0"/>
              <a:t>29/5/2023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3347EB-A158-4853-AC6C-D26653EA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4F7682-6308-4D07-AD99-ECD9B9D11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DDEE-AC4D-40B4-9DDB-3A4449F74D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436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4C365-CBE8-4D58-8790-EE900B884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3F678D-FADE-4FFF-83D1-7C42E4EA8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C4026-A1C9-4B77-9517-AF1BE341B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3E2C-38C6-4B4C-B5D9-EFBD69855783}" type="datetimeFigureOut">
              <a:rPr lang="es-AR" smtClean="0"/>
              <a:t>29/5/2023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2CA842-63D0-4479-BF84-C3DC0797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8D1FFE-5D73-43FF-8292-E5C528389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DDEE-AC4D-40B4-9DDB-3A4449F74D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376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49606-D400-411D-A9F3-38A61188A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325449-43F5-4AB5-93C1-FE85054DE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1C5780-B926-4D45-A62C-195779465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B3C656-6F4B-4CC6-A2B4-28B84F82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3E2C-38C6-4B4C-B5D9-EFBD69855783}" type="datetimeFigureOut">
              <a:rPr lang="es-AR" smtClean="0"/>
              <a:t>29/5/2023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29D779-9D92-4AF1-9466-ABCD3314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7B8BE3-C447-4C4F-A8C6-26B7D8B62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DDEE-AC4D-40B4-9DDB-3A4449F74D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092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F02A4-2ADF-4B39-9121-EBEF5CB6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8698A9-A43B-4E75-B96B-B34F27829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B5DBE6-2378-43EA-A701-0C0F918B6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96589D2-B8AF-4FA6-A3FB-1E8CBF0FA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EFCEAB-8E44-4285-A62D-0A800EAD5A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26C6BBA-FA0B-4635-A227-77518987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3E2C-38C6-4B4C-B5D9-EFBD69855783}" type="datetimeFigureOut">
              <a:rPr lang="es-AR" smtClean="0"/>
              <a:t>29/5/2023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F61AD6-2F6A-49C0-B034-5B253A74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A2685D-4B6C-4F35-9B10-8F3DC606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DDEE-AC4D-40B4-9DDB-3A4449F74D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619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BF98D5-2378-4FB1-9C3F-07A8A229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BDB2AE-1740-4301-A660-1772557A0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3E2C-38C6-4B4C-B5D9-EFBD69855783}" type="datetimeFigureOut">
              <a:rPr lang="es-AR" smtClean="0"/>
              <a:t>29/5/2023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B16CC9-4D85-4BAA-95D4-B0FD93050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4FEA3D-A293-4878-9C6C-0AFD9391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DDEE-AC4D-40B4-9DDB-3A4449F74D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555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27BCBE-3DCA-4C09-BAC0-CA3F3369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3E2C-38C6-4B4C-B5D9-EFBD69855783}" type="datetimeFigureOut">
              <a:rPr lang="es-AR" smtClean="0"/>
              <a:t>29/5/2023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05D678-CB62-48FE-8651-C61025F6A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9B15F5-00D7-4C4C-B52E-F911B968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DDEE-AC4D-40B4-9DDB-3A4449F74D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290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0DBFB-78BF-4F3B-9CAF-FD2C279B4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5A8312-26C6-4A3C-BE2D-CBA4F9B2A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2A6A1C-8D5E-4EDF-AD13-1C79A12E5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A4C4A7-B5A2-467F-8BB8-39BDBA76B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3E2C-38C6-4B4C-B5D9-EFBD69855783}" type="datetimeFigureOut">
              <a:rPr lang="es-AR" smtClean="0"/>
              <a:t>29/5/2023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39A8BA-757E-4931-9960-9026841A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DC6A57-171C-4CE7-82D2-A0B4179E3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DDEE-AC4D-40B4-9DDB-3A4449F74D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165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AD7549-0A00-4424-B2BF-8787F4C0A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0013B92-0B09-45C3-B40E-ECC2417E52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CC90AC-9519-45D6-BBAC-E3DCD8C0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AA6E35-A929-41F3-8283-FC5087F8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3E2C-38C6-4B4C-B5D9-EFBD69855783}" type="datetimeFigureOut">
              <a:rPr lang="es-AR" smtClean="0"/>
              <a:t>29/5/2023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D0CF06-C018-45DC-BF97-E61B192C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A82DEE-23D1-4E4E-ABB6-387586065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DDEE-AC4D-40B4-9DDB-3A4449F74D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1529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ED8C0A-50FB-438D-AE69-89EBE45EB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ED58F6-92CC-483E-BAB3-239919058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8161DF-A6C2-4854-B46A-B40CF2248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13E2C-38C6-4B4C-B5D9-EFBD69855783}" type="datetimeFigureOut">
              <a:rPr lang="es-AR" smtClean="0"/>
              <a:t>29/5/2023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0F0462-7C23-4F92-AA0C-EA3F51A18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F7C982-F3B4-4592-AFEB-02438690C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FDDEE-AC4D-40B4-9DDB-3A4449F74DA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896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5571A4A-96CD-EE4C-B92F-17A6671C7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021" y="1541723"/>
            <a:ext cx="10515600" cy="5176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491EEF-A675-614A-9540-A1E4F13DE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8058" y="3389715"/>
            <a:ext cx="10515600" cy="906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BA15BD63-25DB-3B42-A790-8477BD25011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944" y="6421060"/>
            <a:ext cx="738639" cy="2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0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300" kern="1200" cap="all" baseline="0">
          <a:solidFill>
            <a:schemeClr val="tx1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 cap="all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7" pos="3840">
          <p15:clr>
            <a:srgbClr val="F26B43"/>
          </p15:clr>
        </p15:guide>
        <p15:guide id="8" pos="3613">
          <p15:clr>
            <a:srgbClr val="F26B43"/>
          </p15:clr>
        </p15:guide>
        <p15:guide id="9" pos="3386">
          <p15:clr>
            <a:srgbClr val="F26B43"/>
          </p15:clr>
        </p15:guide>
        <p15:guide id="10" pos="3160">
          <p15:clr>
            <a:srgbClr val="F26B43"/>
          </p15:clr>
        </p15:guide>
        <p15:guide id="11" pos="2933">
          <p15:clr>
            <a:srgbClr val="F26B43"/>
          </p15:clr>
        </p15:guide>
        <p15:guide id="12" pos="2706">
          <p15:clr>
            <a:srgbClr val="F26B43"/>
          </p15:clr>
        </p15:guide>
        <p15:guide id="13" pos="2479">
          <p15:clr>
            <a:srgbClr val="F26B43"/>
          </p15:clr>
        </p15:guide>
        <p15:guide id="14" pos="2252">
          <p15:clr>
            <a:srgbClr val="F26B43"/>
          </p15:clr>
        </p15:guide>
        <p15:guide id="15" pos="2026">
          <p15:clr>
            <a:srgbClr val="F26B43"/>
          </p15:clr>
        </p15:guide>
        <p15:guide id="16" pos="1572">
          <p15:clr>
            <a:srgbClr val="F26B43"/>
          </p15:clr>
        </p15:guide>
        <p15:guide id="17" pos="1345">
          <p15:clr>
            <a:srgbClr val="F26B43"/>
          </p15:clr>
        </p15:guide>
        <p15:guide id="18" pos="1799">
          <p15:clr>
            <a:srgbClr val="F26B43"/>
          </p15:clr>
        </p15:guide>
        <p15:guide id="19" pos="1118">
          <p15:clr>
            <a:srgbClr val="F26B43"/>
          </p15:clr>
        </p15:guide>
        <p15:guide id="20" pos="892">
          <p15:clr>
            <a:srgbClr val="F26B43"/>
          </p15:clr>
        </p15:guide>
        <p15:guide id="21" pos="665">
          <p15:clr>
            <a:srgbClr val="F26B43"/>
          </p15:clr>
        </p15:guide>
        <p15:guide id="22" pos="438">
          <p15:clr>
            <a:srgbClr val="F26B43"/>
          </p15:clr>
        </p15:guide>
        <p15:guide id="23" pos="211">
          <p15:clr>
            <a:srgbClr val="F26B43"/>
          </p15:clr>
        </p15:guide>
        <p15:guide id="24" pos="4067">
          <p15:clr>
            <a:srgbClr val="F26B43"/>
          </p15:clr>
        </p15:guide>
        <p15:guide id="25" pos="4294">
          <p15:clr>
            <a:srgbClr val="F26B43"/>
          </p15:clr>
        </p15:guide>
        <p15:guide id="26" pos="4520">
          <p15:clr>
            <a:srgbClr val="F26B43"/>
          </p15:clr>
        </p15:guide>
        <p15:guide id="27" pos="4747">
          <p15:clr>
            <a:srgbClr val="F26B43"/>
          </p15:clr>
        </p15:guide>
        <p15:guide id="28" pos="4974">
          <p15:clr>
            <a:srgbClr val="F26B43"/>
          </p15:clr>
        </p15:guide>
        <p15:guide id="29" pos="5201">
          <p15:clr>
            <a:srgbClr val="F26B43"/>
          </p15:clr>
        </p15:guide>
        <p15:guide id="30" pos="5428">
          <p15:clr>
            <a:srgbClr val="F26B43"/>
          </p15:clr>
        </p15:guide>
        <p15:guide id="31" pos="5654">
          <p15:clr>
            <a:srgbClr val="F26B43"/>
          </p15:clr>
        </p15:guide>
        <p15:guide id="32" pos="5881">
          <p15:clr>
            <a:srgbClr val="F26B43"/>
          </p15:clr>
        </p15:guide>
        <p15:guide id="33" pos="6108">
          <p15:clr>
            <a:srgbClr val="F26B43"/>
          </p15:clr>
        </p15:guide>
        <p15:guide id="34" pos="6335">
          <p15:clr>
            <a:srgbClr val="F26B43"/>
          </p15:clr>
        </p15:guide>
        <p15:guide id="35" pos="6562">
          <p15:clr>
            <a:srgbClr val="F26B43"/>
          </p15:clr>
        </p15:guide>
        <p15:guide id="36" pos="6788">
          <p15:clr>
            <a:srgbClr val="F26B43"/>
          </p15:clr>
        </p15:guide>
        <p15:guide id="37" pos="7015">
          <p15:clr>
            <a:srgbClr val="F26B43"/>
          </p15:clr>
        </p15:guide>
        <p15:guide id="38" pos="7242">
          <p15:clr>
            <a:srgbClr val="F26B43"/>
          </p15:clr>
        </p15:guide>
        <p15:guide id="39" pos="7469">
          <p15:clr>
            <a:srgbClr val="F26B43"/>
          </p15:clr>
        </p15:guide>
        <p15:guide id="40" orient="horz" pos="1933">
          <p15:clr>
            <a:srgbClr val="F26B43"/>
          </p15:clr>
        </p15:guide>
        <p15:guide id="41" orient="horz" pos="1706">
          <p15:clr>
            <a:srgbClr val="F26B43"/>
          </p15:clr>
        </p15:guide>
        <p15:guide id="42" orient="horz" pos="1480">
          <p15:clr>
            <a:srgbClr val="F26B43"/>
          </p15:clr>
        </p15:guide>
        <p15:guide id="43" orient="horz" pos="1253">
          <p15:clr>
            <a:srgbClr val="F26B43"/>
          </p15:clr>
        </p15:guide>
        <p15:guide id="44" orient="horz" pos="1026">
          <p15:clr>
            <a:srgbClr val="F26B43"/>
          </p15:clr>
        </p15:guide>
        <p15:guide id="45" orient="horz" pos="799">
          <p15:clr>
            <a:srgbClr val="F26B43"/>
          </p15:clr>
        </p15:guide>
        <p15:guide id="46" orient="horz" pos="572">
          <p15:clr>
            <a:srgbClr val="F26B43"/>
          </p15:clr>
        </p15:guide>
        <p15:guide id="47" orient="horz" pos="346">
          <p15:clr>
            <a:srgbClr val="F26B43"/>
          </p15:clr>
        </p15:guide>
        <p15:guide id="48" orient="horz" pos="119">
          <p15:clr>
            <a:srgbClr val="F26B43"/>
          </p15:clr>
        </p15:guide>
        <p15:guide id="49" orient="horz" pos="2387">
          <p15:clr>
            <a:srgbClr val="F26B43"/>
          </p15:clr>
        </p15:guide>
        <p15:guide id="50" orient="horz" pos="2614">
          <p15:clr>
            <a:srgbClr val="F26B43"/>
          </p15:clr>
        </p15:guide>
        <p15:guide id="51" orient="horz" pos="2840">
          <p15:clr>
            <a:srgbClr val="F26B43"/>
          </p15:clr>
        </p15:guide>
        <p15:guide id="52" orient="horz" pos="3067">
          <p15:clr>
            <a:srgbClr val="F26B43"/>
          </p15:clr>
        </p15:guide>
        <p15:guide id="53" orient="horz" pos="3294">
          <p15:clr>
            <a:srgbClr val="F26B43"/>
          </p15:clr>
        </p15:guide>
        <p15:guide id="54" orient="horz" pos="3521">
          <p15:clr>
            <a:srgbClr val="F26B43"/>
          </p15:clr>
        </p15:guide>
        <p15:guide id="55" orient="horz" pos="3748">
          <p15:clr>
            <a:srgbClr val="F26B43"/>
          </p15:clr>
        </p15:guide>
        <p15:guide id="56" orient="horz" pos="3974">
          <p15:clr>
            <a:srgbClr val="F26B43"/>
          </p15:clr>
        </p15:guide>
        <p15:guide id="57" orient="horz" pos="4201">
          <p15:clr>
            <a:srgbClr val="F26B43"/>
          </p15:clr>
        </p15:guide>
        <p15:guide id="58" pos="325">
          <p15:clr>
            <a:srgbClr val="F26B43"/>
          </p15:clr>
        </p15:guide>
        <p15:guide id="59" pos="7355">
          <p15:clr>
            <a:srgbClr val="F26B43"/>
          </p15:clr>
        </p15:guide>
        <p15:guide id="60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A7E1F9E-32AA-48FE-A874-61129CE4F941}"/>
              </a:ext>
            </a:extLst>
          </p:cNvPr>
          <p:cNvSpPr/>
          <p:nvPr/>
        </p:nvSpPr>
        <p:spPr>
          <a:xfrm>
            <a:off x="722670" y="933954"/>
            <a:ext cx="3230765" cy="1473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3A5CA84B-3A71-5646-A322-E936315EAC2C}"/>
              </a:ext>
            </a:extLst>
          </p:cNvPr>
          <p:cNvSpPr txBox="1">
            <a:spLocks/>
          </p:cNvSpPr>
          <p:nvPr/>
        </p:nvSpPr>
        <p:spPr>
          <a:xfrm>
            <a:off x="385987" y="5638940"/>
            <a:ext cx="9474494" cy="570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Mayo 2023</a:t>
            </a:r>
          </a:p>
        </p:txBody>
      </p:sp>
      <p:pic>
        <p:nvPicPr>
          <p:cNvPr id="9" name="Picture 2" descr="San Juan Innova - San Juan Innova">
            <a:extLst>
              <a:ext uri="{FF2B5EF4-FFF2-40B4-BE49-F238E27FC236}">
                <a16:creationId xmlns:a16="http://schemas.microsoft.com/office/drawing/2014/main" id="{1B62F6CB-4AB6-4B5F-8B20-1AE40F14B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023" y="841259"/>
            <a:ext cx="5843952" cy="303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C5C204-C491-6836-6630-6694195FE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9234"/>
            <a:ext cx="12177648" cy="221876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16882A6A-9A17-9849-8C40-F5A3CF3F3488}"/>
              </a:ext>
            </a:extLst>
          </p:cNvPr>
          <p:cNvSpPr txBox="1">
            <a:spLocks/>
          </p:cNvSpPr>
          <p:nvPr/>
        </p:nvSpPr>
        <p:spPr>
          <a:xfrm>
            <a:off x="259976" y="5239221"/>
            <a:ext cx="11672047" cy="6797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400" dirty="0">
                <a:solidFill>
                  <a:schemeClr val="bg1"/>
                </a:solidFill>
                <a:latin typeface="Arial" panose="020B0604020202020204"/>
              </a:rPr>
              <a:t>Servicio de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L2L </a:t>
            </a:r>
            <a:r>
              <a:rPr lang="es-ES" sz="2400" dirty="0">
                <a:solidFill>
                  <a:schemeClr val="bg1"/>
                </a:solidFill>
                <a:latin typeface="Arial" panose="020B0604020202020204"/>
              </a:rPr>
              <a:t>e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interconexión con el IXP San Juan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DE9D69A-4F07-B48C-9D4E-0CC3756F286B}"/>
              </a:ext>
            </a:extLst>
          </p:cNvPr>
          <p:cNvSpPr txBox="1">
            <a:spLocks/>
          </p:cNvSpPr>
          <p:nvPr/>
        </p:nvSpPr>
        <p:spPr>
          <a:xfrm>
            <a:off x="259976" y="6104591"/>
            <a:ext cx="11672047" cy="6797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2400" dirty="0">
                <a:solidFill>
                  <a:schemeClr val="bg1"/>
                </a:solidFill>
                <a:latin typeface="Arial" panose="020B0604020202020204"/>
              </a:rPr>
              <a:t>Mayo 2023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36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9991177-80F4-DD24-E60D-E0FCB0D8EC60}"/>
              </a:ext>
            </a:extLst>
          </p:cNvPr>
          <p:cNvGrpSpPr/>
          <p:nvPr/>
        </p:nvGrpSpPr>
        <p:grpSpPr>
          <a:xfrm>
            <a:off x="117604" y="473817"/>
            <a:ext cx="11956792" cy="6098625"/>
            <a:chOff x="71130" y="354253"/>
            <a:chExt cx="11956792" cy="6098625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EA4964-2692-4EB1-BA91-2A1222EEC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078" y="405122"/>
              <a:ext cx="11863844" cy="6047756"/>
            </a:xfrm>
            <a:prstGeom prst="rect">
              <a:avLst/>
            </a:prstGeom>
          </p:spPr>
        </p:pic>
        <p:sp>
          <p:nvSpPr>
            <p:cNvPr id="6" name="Nube 5">
              <a:extLst>
                <a:ext uri="{FF2B5EF4-FFF2-40B4-BE49-F238E27FC236}">
                  <a16:creationId xmlns:a16="http://schemas.microsoft.com/office/drawing/2014/main" id="{6791BA0A-A409-4C42-A9F6-131615DE0CC0}"/>
                </a:ext>
              </a:extLst>
            </p:cNvPr>
            <p:cNvSpPr/>
            <p:nvPr/>
          </p:nvSpPr>
          <p:spPr>
            <a:xfrm>
              <a:off x="2057401" y="2400301"/>
              <a:ext cx="5600699" cy="2710542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E2E201F8-E4CC-4BB2-84FF-83F9310CB232}"/>
                </a:ext>
              </a:extLst>
            </p:cNvPr>
            <p:cNvSpPr txBox="1"/>
            <p:nvPr/>
          </p:nvSpPr>
          <p:spPr>
            <a:xfrm>
              <a:off x="3715882" y="3057481"/>
              <a:ext cx="22837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haroni" panose="02010803020104030203" pitchFamily="2" charset="-79"/>
                  <a:cs typeface="Aharoni" panose="02010803020104030203" pitchFamily="2" charset="-79"/>
                </a:rPr>
                <a:t>CLOUD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haroni" panose="02010803020104030203" pitchFamily="2" charset="-79"/>
                  <a:cs typeface="Aharoni" panose="02010803020104030203" pitchFamily="2" charset="-79"/>
                </a:rPr>
                <a:t>Telefónica</a:t>
              </a: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FD8ACE2A-0F87-405F-82B3-87237DA8C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01643" y="2157954"/>
              <a:ext cx="743776" cy="713294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779B71F-BDCA-4FEA-A319-B0687CD131F1}"/>
                </a:ext>
              </a:extLst>
            </p:cNvPr>
            <p:cNvSpPr txBox="1"/>
            <p:nvPr/>
          </p:nvSpPr>
          <p:spPr>
            <a:xfrm>
              <a:off x="71130" y="354253"/>
              <a:ext cx="583051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2400" b="1" dirty="0">
                  <a:solidFill>
                    <a:srgbClr val="EC8D24"/>
                  </a:solidFill>
                  <a:latin typeface="Calibri" panose="020F0502020204030204"/>
                </a:rPr>
                <a:t>01- SOLUCION</a:t>
              </a:r>
              <a:r>
                <a:rPr lang="es-AR" sz="2400" b="1" dirty="0">
                  <a:solidFill>
                    <a:schemeClr val="accent1">
                      <a:lumMod val="75000"/>
                    </a:schemeClr>
                  </a:solidFill>
                  <a:latin typeface="Calibri" panose="020F0502020204030204"/>
                </a:rPr>
                <a:t> </a:t>
              </a:r>
              <a:r>
                <a:rPr lang="es-AR" sz="2400" b="1" dirty="0">
                  <a:solidFill>
                    <a:srgbClr val="EC8D24"/>
                  </a:solidFill>
                  <a:latin typeface="Calibri" panose="020F0502020204030204"/>
                </a:rPr>
                <a:t>PROVISORIA PROPUESTA  L2L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332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DC465E7-027F-471C-A57E-E1212DEF237F}"/>
              </a:ext>
            </a:extLst>
          </p:cNvPr>
          <p:cNvSpPr/>
          <p:nvPr/>
        </p:nvSpPr>
        <p:spPr>
          <a:xfrm>
            <a:off x="4212771" y="2154629"/>
            <a:ext cx="1012372" cy="523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5129CA7-D9D2-48CF-B52D-F304B5BB35B1}"/>
              </a:ext>
            </a:extLst>
          </p:cNvPr>
          <p:cNvSpPr txBox="1"/>
          <p:nvPr/>
        </p:nvSpPr>
        <p:spPr>
          <a:xfrm>
            <a:off x="265487" y="348579"/>
            <a:ext cx="58305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400" b="1" dirty="0">
                <a:solidFill>
                  <a:srgbClr val="EC8D24"/>
                </a:solidFill>
                <a:latin typeface="Calibri" panose="020F0502020204030204"/>
              </a:rPr>
              <a:t>02- SOLUCION DEFINITIVA L2L</a:t>
            </a: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srgbClr val="EC8D2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E332A4C-A96B-E12F-7E61-0777D4A2D455}"/>
              </a:ext>
            </a:extLst>
          </p:cNvPr>
          <p:cNvGrpSpPr/>
          <p:nvPr/>
        </p:nvGrpSpPr>
        <p:grpSpPr>
          <a:xfrm>
            <a:off x="109209" y="689220"/>
            <a:ext cx="11973582" cy="6047756"/>
            <a:chOff x="109209" y="810244"/>
            <a:chExt cx="11973582" cy="6047756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F46D9B8F-A153-7B7A-8B03-FC494943F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209" y="810244"/>
              <a:ext cx="11973582" cy="6047756"/>
            </a:xfrm>
            <a:prstGeom prst="rect">
              <a:avLst/>
            </a:prstGeom>
          </p:spPr>
        </p:pic>
        <p:sp>
          <p:nvSpPr>
            <p:cNvPr id="12" name="Nube 11">
              <a:extLst>
                <a:ext uri="{FF2B5EF4-FFF2-40B4-BE49-F238E27FC236}">
                  <a16:creationId xmlns:a16="http://schemas.microsoft.com/office/drawing/2014/main" id="{6FA0A61F-6D7C-4B57-16EA-2AA6D40D639F}"/>
                </a:ext>
              </a:extLst>
            </p:cNvPr>
            <p:cNvSpPr/>
            <p:nvPr/>
          </p:nvSpPr>
          <p:spPr>
            <a:xfrm>
              <a:off x="2057401" y="2887066"/>
              <a:ext cx="5600699" cy="2514600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328A75E6-447A-E608-22FE-501994175E0B}"/>
                </a:ext>
              </a:extLst>
            </p:cNvPr>
            <p:cNvSpPr txBox="1"/>
            <p:nvPr/>
          </p:nvSpPr>
          <p:spPr>
            <a:xfrm>
              <a:off x="3715882" y="3462603"/>
              <a:ext cx="22837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haroni" panose="02010803020104030203" pitchFamily="2" charset="-79"/>
                  <a:cs typeface="Aharoni" panose="02010803020104030203" pitchFamily="2" charset="-79"/>
                </a:rPr>
                <a:t>CLOUD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haroni" panose="02010803020104030203" pitchFamily="2" charset="-79"/>
                  <a:cs typeface="Aharoni" panose="02010803020104030203" pitchFamily="2" charset="-79"/>
                </a:rPr>
                <a:t>Telefónica</a:t>
              </a:r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A967BF7-9FA6-3B7A-AE70-6D0438517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7142" y="2559751"/>
              <a:ext cx="743776" cy="7132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197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B3E41E3-C5DD-5DFC-2796-CF7BFE9A58E8}"/>
              </a:ext>
            </a:extLst>
          </p:cNvPr>
          <p:cNvSpPr txBox="1"/>
          <p:nvPr/>
        </p:nvSpPr>
        <p:spPr>
          <a:xfrm>
            <a:off x="542365" y="463651"/>
            <a:ext cx="63156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2400" b="1" dirty="0">
                <a:solidFill>
                  <a:srgbClr val="EC8D24"/>
                </a:solidFill>
                <a:latin typeface="Calibri" panose="020F0502020204030204"/>
              </a:rPr>
              <a:t>INTERCONEXIÓN DE SAN JUAN INNOVA AL IXP</a:t>
            </a:r>
            <a:endParaRPr kumimoji="0" lang="es-AR" sz="2400" b="1" i="0" u="none" strike="noStrike" kern="1200" cap="none" spc="0" normalizeH="0" baseline="0" noProof="0" dirty="0">
              <a:ln>
                <a:noFill/>
              </a:ln>
              <a:solidFill>
                <a:srgbClr val="EC8D2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id="{E373669F-209F-13D4-DB6F-ABC79E4D38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512" y="1360706"/>
            <a:ext cx="8382976" cy="4459315"/>
          </a:xfrm>
        </p:spPr>
      </p:pic>
    </p:spTree>
    <p:extLst>
      <p:ext uri="{BB962C8B-B14F-4D97-AF65-F5344CB8AC3E}">
        <p14:creationId xmlns:p14="http://schemas.microsoft.com/office/powerpoint/2010/main" val="424677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an Juan Innova - San Juan Innova">
            <a:extLst>
              <a:ext uri="{FF2B5EF4-FFF2-40B4-BE49-F238E27FC236}">
                <a16:creationId xmlns:a16="http://schemas.microsoft.com/office/drawing/2014/main" id="{70CF493B-90D1-4CA0-BC7A-2D6221769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023" y="841259"/>
            <a:ext cx="5843952" cy="303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2EA224B-9292-C140-C937-1A533A118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39234"/>
            <a:ext cx="12177648" cy="221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744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Indices">
  <a:themeElements>
    <a:clrScheme name="Telefonica">
      <a:dk1>
        <a:srgbClr val="586179"/>
      </a:dk1>
      <a:lt1>
        <a:srgbClr val="FFFFFF"/>
      </a:lt1>
      <a:dk2>
        <a:srgbClr val="0066FF"/>
      </a:dk2>
      <a:lt2>
        <a:srgbClr val="F1F4FF"/>
      </a:lt2>
      <a:accent1>
        <a:srgbClr val="6E7893"/>
      </a:accent1>
      <a:accent2>
        <a:srgbClr val="7C877C"/>
      </a:accent2>
      <a:accent3>
        <a:srgbClr val="9D83A3"/>
      </a:accent3>
      <a:accent4>
        <a:srgbClr val="807477"/>
      </a:accent4>
      <a:accent5>
        <a:srgbClr val="E66C64"/>
      </a:accent5>
      <a:accent6>
        <a:srgbClr val="EAC344"/>
      </a:accent6>
      <a:hlink>
        <a:srgbClr val="59C2C9"/>
      </a:hlink>
      <a:folHlink>
        <a:srgbClr val="C366E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34</Words>
  <Application>Microsoft Office PowerPoint</Application>
  <PresentationFormat>Panorámica</PresentationFormat>
  <Paragraphs>10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Aharoni</vt:lpstr>
      <vt:lpstr>Arial</vt:lpstr>
      <vt:lpstr>Calibri</vt:lpstr>
      <vt:lpstr>Calibri Light</vt:lpstr>
      <vt:lpstr>Tema de Office</vt:lpstr>
      <vt:lpstr>1_Indices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Telefonica Argentina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Fernandez  Diego</dc:creator>
  <cp:lastModifiedBy>RODOLFO ARROQUI</cp:lastModifiedBy>
  <cp:revision>5</cp:revision>
  <dcterms:created xsi:type="dcterms:W3CDTF">2022-11-25T20:14:14Z</dcterms:created>
  <dcterms:modified xsi:type="dcterms:W3CDTF">2023-05-29T16:23:51Z</dcterms:modified>
</cp:coreProperties>
</file>