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75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624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9803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0801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6124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124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9022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3562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376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492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432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839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583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4897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501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623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286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41A4B5B-F947-4CC4-89E5-848B6716B4E8}" type="datetimeFigureOut">
              <a:rPr lang="es-AR" smtClean="0"/>
              <a:t>14/4/2021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1E271-793F-49E7-8AE1-8CA5A62A6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0478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E12ED-AC9F-4342-B7BD-28BEBF0D38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Plan de Inversiones</a:t>
            </a:r>
            <a:br>
              <a:rPr lang="en-US"/>
            </a:b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70F549-136B-46E8-B5DC-187AEB441A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/>
              <a:t>CABASE</a:t>
            </a:r>
          </a:p>
          <a:p>
            <a:r>
              <a:rPr lang="es-AR"/>
              <a:t>2021</a:t>
            </a:r>
            <a:endParaRPr lang="es-A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7267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490C6D-266D-405C-B309-CF2E5EF1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Equipamiento HW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49F82-E05B-4BC3-B681-E7BD3937B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5029913"/>
          </a:xfrm>
        </p:spPr>
        <p:txBody>
          <a:bodyPr>
            <a:normAutofit fontScale="70000" lnSpcReduction="20000"/>
          </a:bodyPr>
          <a:lstStyle/>
          <a:p>
            <a:r>
              <a:rPr lang="es-AR" dirty="0"/>
              <a:t>Servers 							4 x 5000</a:t>
            </a:r>
          </a:p>
          <a:p>
            <a:pPr lvl="1"/>
            <a:r>
              <a:rPr lang="es-AR" sz="1900" dirty="0" err="1"/>
              <a:t>Observium</a:t>
            </a:r>
            <a:r>
              <a:rPr lang="es-AR" sz="1900" dirty="0"/>
              <a:t> 2do versión.</a:t>
            </a:r>
          </a:p>
          <a:p>
            <a:pPr lvl="1"/>
            <a:r>
              <a:rPr lang="es-AR" sz="1900" dirty="0" err="1"/>
              <a:t>Smokeping</a:t>
            </a:r>
            <a:endParaRPr lang="es-AR" sz="1900" dirty="0"/>
          </a:p>
          <a:p>
            <a:pPr lvl="1"/>
            <a:r>
              <a:rPr lang="es-AR" sz="1900" dirty="0" err="1"/>
              <a:t>Looking</a:t>
            </a:r>
            <a:r>
              <a:rPr lang="es-AR" sz="1900" dirty="0"/>
              <a:t> </a:t>
            </a:r>
            <a:r>
              <a:rPr lang="es-AR" sz="1900" dirty="0" err="1"/>
              <a:t>Glass</a:t>
            </a:r>
            <a:endParaRPr lang="es-AR" sz="1900" dirty="0"/>
          </a:p>
          <a:p>
            <a:pPr lvl="1"/>
            <a:r>
              <a:rPr lang="es-AR" sz="1900" dirty="0" err="1"/>
              <a:t>Speed</a:t>
            </a:r>
            <a:r>
              <a:rPr lang="es-AR" sz="1900" dirty="0"/>
              <a:t> Test.</a:t>
            </a:r>
          </a:p>
          <a:p>
            <a:pPr lvl="1"/>
            <a:r>
              <a:rPr lang="es-AR" sz="1900" dirty="0"/>
              <a:t>Sistema de </a:t>
            </a:r>
            <a:r>
              <a:rPr lang="es-AR" sz="1900" dirty="0" err="1"/>
              <a:t>Facturacion</a:t>
            </a:r>
            <a:r>
              <a:rPr lang="es-AR" sz="1900" dirty="0"/>
              <a:t> Administracion.</a:t>
            </a:r>
          </a:p>
          <a:p>
            <a:pPr lvl="1"/>
            <a:r>
              <a:rPr lang="es-AR" sz="1900" dirty="0"/>
              <a:t>File Server – ZAMBA</a:t>
            </a:r>
          </a:p>
          <a:p>
            <a:pPr lvl="1"/>
            <a:r>
              <a:rPr lang="es-AR" sz="1900" dirty="0"/>
              <a:t>Sistema da </a:t>
            </a:r>
            <a:r>
              <a:rPr lang="es-AR" sz="1900" dirty="0" err="1"/>
              <a:t>Facturacion</a:t>
            </a:r>
            <a:r>
              <a:rPr lang="es-AR" sz="1900" dirty="0"/>
              <a:t> – Monitoreo.</a:t>
            </a:r>
          </a:p>
          <a:p>
            <a:pPr lvl="1"/>
            <a:r>
              <a:rPr lang="es-AR" sz="1900" dirty="0"/>
              <a:t>Sistema de </a:t>
            </a:r>
            <a:r>
              <a:rPr lang="es-AR" sz="1900" dirty="0" err="1"/>
              <a:t>Facturacion</a:t>
            </a:r>
            <a:r>
              <a:rPr lang="es-AR" sz="1900" dirty="0"/>
              <a:t>  - Monitoreo(Redundante).</a:t>
            </a:r>
          </a:p>
          <a:p>
            <a:pPr lvl="1"/>
            <a:r>
              <a:rPr lang="es-AR" sz="1900" dirty="0"/>
              <a:t>Sistemas de Oficina.</a:t>
            </a:r>
          </a:p>
          <a:p>
            <a:pPr lvl="1"/>
            <a:r>
              <a:rPr lang="es-AR" sz="1900" dirty="0"/>
              <a:t>CRM</a:t>
            </a:r>
          </a:p>
          <a:p>
            <a:pPr lvl="1"/>
            <a:r>
              <a:rPr lang="es-AR" sz="1900" dirty="0" err="1"/>
              <a:t>Root</a:t>
            </a:r>
            <a:r>
              <a:rPr lang="es-AR" sz="1900" dirty="0"/>
              <a:t> Server de BUE</a:t>
            </a:r>
          </a:p>
          <a:p>
            <a:r>
              <a:rPr lang="es-AR" dirty="0"/>
              <a:t>Fuente de Potencia</a:t>
            </a:r>
          </a:p>
          <a:p>
            <a:pPr lvl="1"/>
            <a:r>
              <a:rPr lang="es-AR" dirty="0"/>
              <a:t>Nexus 9516 						    </a:t>
            </a:r>
            <a:r>
              <a:rPr lang="es-AR" sz="2800" dirty="0"/>
              <a:t>300</a:t>
            </a:r>
          </a:p>
          <a:p>
            <a:pPr lvl="1"/>
            <a:endParaRPr lang="es-AR" dirty="0"/>
          </a:p>
          <a:p>
            <a:pPr lvl="2"/>
            <a:r>
              <a:rPr lang="es-AR" sz="3400" dirty="0"/>
              <a:t>Total 							20300</a:t>
            </a:r>
          </a:p>
        </p:txBody>
      </p:sp>
    </p:spTree>
    <p:extLst>
      <p:ext uri="{BB962C8B-B14F-4D97-AF65-F5344CB8AC3E}">
        <p14:creationId xmlns:p14="http://schemas.microsoft.com/office/powerpoint/2010/main" val="1570210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490C6D-266D-405C-B309-CF2E5EF1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/>
              <a:t>Equipamiento HW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49F82-E05B-4BC3-B681-E7BD3937B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47446"/>
            <a:ext cx="8946541" cy="4700953"/>
          </a:xfrm>
        </p:spPr>
        <p:txBody>
          <a:bodyPr>
            <a:normAutofit/>
          </a:bodyPr>
          <a:lstStyle/>
          <a:p>
            <a:r>
              <a:rPr lang="es-AR" dirty="0"/>
              <a:t>Laptops (1400 </a:t>
            </a:r>
            <a:r>
              <a:rPr lang="es-AR" dirty="0" err="1"/>
              <a:t>u$s</a:t>
            </a:r>
            <a:r>
              <a:rPr lang="es-AR" dirty="0"/>
              <a:t> c/u)						4200</a:t>
            </a:r>
          </a:p>
          <a:p>
            <a:pPr lvl="1"/>
            <a:r>
              <a:rPr lang="es-AR" dirty="0"/>
              <a:t>Futuro Jefe Operador.</a:t>
            </a:r>
          </a:p>
          <a:p>
            <a:pPr lvl="1"/>
            <a:r>
              <a:rPr lang="es-AR" dirty="0"/>
              <a:t>Futuro </a:t>
            </a:r>
            <a:r>
              <a:rPr lang="es-AR" dirty="0" err="1"/>
              <a:t>Sysadmin</a:t>
            </a:r>
            <a:r>
              <a:rPr lang="es-AR" dirty="0"/>
              <a:t>.</a:t>
            </a:r>
          </a:p>
          <a:p>
            <a:pPr lvl="1"/>
            <a:r>
              <a:rPr lang="es-AR" dirty="0" err="1"/>
              <a:t>BackUp</a:t>
            </a:r>
            <a:r>
              <a:rPr lang="es-AR" dirty="0"/>
              <a:t>.</a:t>
            </a:r>
          </a:p>
          <a:p>
            <a:pPr marL="457200" lvl="1" indent="0">
              <a:buNone/>
            </a:pPr>
            <a:r>
              <a:rPr lang="es-AR" dirty="0"/>
              <a:t> </a:t>
            </a:r>
          </a:p>
          <a:p>
            <a:r>
              <a:rPr lang="es-AR" dirty="0"/>
              <a:t>SFP 100 Gb									9600</a:t>
            </a:r>
          </a:p>
          <a:p>
            <a:pPr lvl="1"/>
            <a:r>
              <a:rPr lang="es-AR" dirty="0"/>
              <a:t>12 (800 </a:t>
            </a:r>
            <a:r>
              <a:rPr lang="es-AR" dirty="0" err="1"/>
              <a:t>u$s</a:t>
            </a:r>
            <a:r>
              <a:rPr lang="es-AR" dirty="0"/>
              <a:t>)</a:t>
            </a:r>
          </a:p>
          <a:p>
            <a:pPr marL="457200" lvl="1" indent="0">
              <a:buNone/>
            </a:pPr>
            <a:endParaRPr lang="es-AR" dirty="0"/>
          </a:p>
          <a:p>
            <a:pPr lvl="1"/>
            <a:endParaRPr lang="es-AR" dirty="0"/>
          </a:p>
          <a:p>
            <a:pPr lvl="2"/>
            <a:r>
              <a:rPr lang="es-AR" sz="2400" dirty="0"/>
              <a:t>TOTAL 							13800</a:t>
            </a:r>
          </a:p>
          <a:p>
            <a:pPr marL="914400" lvl="2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47077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490C6D-266D-405C-B309-CF2E5EF1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/>
              <a:t>Software 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49F82-E05B-4BC3-B681-E7BD3937B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80160"/>
            <a:ext cx="9616270" cy="4968239"/>
          </a:xfrm>
        </p:spPr>
        <p:txBody>
          <a:bodyPr>
            <a:normAutofit/>
          </a:bodyPr>
          <a:lstStyle/>
          <a:p>
            <a:r>
              <a:rPr lang="es-AR" dirty="0" err="1"/>
              <a:t>Renovacion</a:t>
            </a:r>
            <a:r>
              <a:rPr lang="es-AR" dirty="0"/>
              <a:t> </a:t>
            </a:r>
            <a:r>
              <a:rPr lang="es-AR" dirty="0" err="1"/>
              <a:t>Observium</a:t>
            </a:r>
            <a:r>
              <a:rPr lang="es-AR" dirty="0"/>
              <a:t>					  	 	 400</a:t>
            </a:r>
          </a:p>
          <a:p>
            <a:pPr lvl="1"/>
            <a:r>
              <a:rPr lang="es-AR" dirty="0" err="1"/>
              <a:t>Fee</a:t>
            </a:r>
            <a:r>
              <a:rPr lang="es-AR" dirty="0"/>
              <a:t> Anual - 400</a:t>
            </a:r>
          </a:p>
          <a:p>
            <a:r>
              <a:rPr lang="es-AR" dirty="0" err="1"/>
              <a:t>Vmware</a:t>
            </a:r>
            <a:r>
              <a:rPr lang="es-AR" dirty="0"/>
              <a:t>											5600</a:t>
            </a:r>
          </a:p>
          <a:p>
            <a:pPr lvl="1"/>
            <a:r>
              <a:rPr lang="es-AR" dirty="0"/>
              <a:t>Adquisición 5000 ESXI</a:t>
            </a:r>
          </a:p>
          <a:p>
            <a:pPr lvl="1"/>
            <a:r>
              <a:rPr lang="es-AR" dirty="0"/>
              <a:t>Ampliar CORES y V CENTER</a:t>
            </a:r>
          </a:p>
          <a:p>
            <a:r>
              <a:rPr lang="es-AR" dirty="0"/>
              <a:t>OFFICE 365 5(licencias)					  		 	 500</a:t>
            </a:r>
          </a:p>
          <a:p>
            <a:pPr lvl="1"/>
            <a:r>
              <a:rPr lang="es-AR" dirty="0"/>
              <a:t>Adquisición 5000</a:t>
            </a:r>
          </a:p>
          <a:p>
            <a:r>
              <a:rPr lang="es-AR" dirty="0"/>
              <a:t>ZOOM							  				 	 175</a:t>
            </a:r>
          </a:p>
          <a:p>
            <a:pPr marL="457200" lvl="1" indent="0">
              <a:buNone/>
            </a:pPr>
            <a:endParaRPr lang="es-AR" dirty="0"/>
          </a:p>
          <a:p>
            <a:pPr lvl="1"/>
            <a:endParaRPr lang="es-AR" dirty="0"/>
          </a:p>
          <a:p>
            <a:pPr lvl="8"/>
            <a:r>
              <a:rPr lang="es-AR" sz="2400" dirty="0"/>
              <a:t>TOTAL  				6675 </a:t>
            </a:r>
            <a:r>
              <a:rPr lang="es-AR" sz="2400" dirty="0" err="1"/>
              <a:t>u</a:t>
            </a:r>
            <a:r>
              <a:rPr lang="es-AR" dirty="0" err="1"/>
              <a:t>$s</a:t>
            </a:r>
            <a:r>
              <a:rPr lang="es-A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6368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490C6D-266D-405C-B309-CF2E5EF1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/>
              <a:t>Capacitacion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49F82-E05B-4BC3-B681-E7BD3937B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err="1"/>
              <a:t>Capacitacion</a:t>
            </a:r>
            <a:r>
              <a:rPr lang="es-AR" dirty="0"/>
              <a:t> </a:t>
            </a:r>
            <a:r>
              <a:rPr lang="es-AR" dirty="0" err="1"/>
              <a:t>Networking</a:t>
            </a:r>
            <a:r>
              <a:rPr lang="es-AR" dirty="0"/>
              <a:t>					  				2000</a:t>
            </a:r>
          </a:p>
          <a:p>
            <a:r>
              <a:rPr lang="es-AR" dirty="0" err="1"/>
              <a:t>Vmware</a:t>
            </a:r>
            <a:r>
              <a:rPr lang="es-AR" dirty="0"/>
              <a:t>	 + Windows 									3000</a:t>
            </a:r>
          </a:p>
          <a:p>
            <a:pPr lvl="1"/>
            <a:endParaRPr lang="es-AR" dirty="0"/>
          </a:p>
          <a:p>
            <a:pPr lvl="8"/>
            <a:r>
              <a:rPr lang="es-AR" sz="2400" dirty="0"/>
              <a:t>TOTAL  						5000 </a:t>
            </a:r>
            <a:r>
              <a:rPr lang="es-AR" dirty="0" err="1"/>
              <a:t>u$s</a:t>
            </a:r>
            <a:r>
              <a:rPr lang="es-A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9214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490C6D-266D-405C-B309-CF2E5EF1A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TOTAL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49F82-E05B-4BC3-B681-E7BD3937B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17786"/>
            <a:ext cx="8946541" cy="4630614"/>
          </a:xfrm>
        </p:spPr>
        <p:txBody>
          <a:bodyPr>
            <a:normAutofit fontScale="92500" lnSpcReduction="20000"/>
          </a:bodyPr>
          <a:lstStyle/>
          <a:p>
            <a:r>
              <a:rPr lang="es-AR" sz="2800" dirty="0"/>
              <a:t>HW 1 Servers	 </a:t>
            </a:r>
          </a:p>
          <a:p>
            <a:pPr lvl="1"/>
            <a:r>
              <a:rPr lang="es-AR" sz="2800" dirty="0"/>
              <a:t>23.000 </a:t>
            </a:r>
          </a:p>
          <a:p>
            <a:r>
              <a:rPr lang="es-AR" sz="2800" dirty="0"/>
              <a:t>Equipamiento HW	 </a:t>
            </a:r>
          </a:p>
          <a:p>
            <a:pPr lvl="1"/>
            <a:r>
              <a:rPr lang="es-AR" sz="2800" dirty="0"/>
              <a:t>13.800</a:t>
            </a:r>
          </a:p>
          <a:p>
            <a:r>
              <a:rPr lang="es-AR" sz="2800" dirty="0"/>
              <a:t>SW.	 </a:t>
            </a:r>
          </a:p>
          <a:p>
            <a:pPr lvl="1"/>
            <a:r>
              <a:rPr lang="es-AR" sz="2800" dirty="0"/>
              <a:t>5.775</a:t>
            </a:r>
          </a:p>
          <a:p>
            <a:r>
              <a:rPr lang="es-AR" sz="2800" dirty="0" err="1"/>
              <a:t>Capacitacion</a:t>
            </a:r>
            <a:r>
              <a:rPr lang="es-AR" sz="2800" dirty="0"/>
              <a:t>	 </a:t>
            </a:r>
          </a:p>
          <a:p>
            <a:pPr lvl="1"/>
            <a:r>
              <a:rPr lang="es-AR" sz="2800" dirty="0"/>
              <a:t>5.000</a:t>
            </a:r>
          </a:p>
          <a:p>
            <a:pPr marL="457200" lvl="1" indent="0">
              <a:buNone/>
            </a:pPr>
            <a:endParaRPr lang="es-AR" dirty="0"/>
          </a:p>
          <a:p>
            <a:pPr lvl="6"/>
            <a:r>
              <a:rPr lang="es-AR" sz="3800" dirty="0"/>
              <a:t>TOTAL 47.575 </a:t>
            </a:r>
            <a:r>
              <a:rPr lang="es-AR" sz="3800" dirty="0" err="1"/>
              <a:t>u$s</a:t>
            </a:r>
            <a:r>
              <a:rPr lang="es-AR" sz="3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07628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UIDDIAPOSITIVAVOTEPHONE" val="cb3cbd88-d630-4367-823d-d4c2d52b3674"/>
  <p:tag name="UUIDENCUESTAVOTEPHONE" val="7edf378b-2b59-4dc8-94cf-0e3d28af23d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1530</TotalTime>
  <Words>295</Words>
  <Application>Microsoft Office PowerPoint</Application>
  <PresentationFormat>Panorámica</PresentationFormat>
  <Paragraphs>59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Plan de Inversiones </vt:lpstr>
      <vt:lpstr>Equipamiento HW</vt:lpstr>
      <vt:lpstr>Equipamiento HW</vt:lpstr>
      <vt:lpstr>Software </vt:lpstr>
      <vt:lpstr>Capacitacion</vt:lpstr>
      <vt:lpstr>TOTAL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Anio</dc:title>
  <dc:creator>Walter Tourn</dc:creator>
  <cp:lastModifiedBy>Walter Tourn</cp:lastModifiedBy>
  <cp:revision>15</cp:revision>
  <dcterms:created xsi:type="dcterms:W3CDTF">2021-04-14T13:21:31Z</dcterms:created>
  <dcterms:modified xsi:type="dcterms:W3CDTF">2021-04-15T14:51:50Z</dcterms:modified>
</cp:coreProperties>
</file>