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86" autoAdjust="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yt\Documents\Administrativos\Proyectos\Nueva%20Sala%20NAP\Gantt_CABAS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yt\Documents\Administrativos\Proyectos\Nueva%20Sala%20NAP\Gantt_CABASE%20Sem4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yt\Documents\Administrativos\Proyectos\Nueva%20Sala%20NAP\Gantt_CABASE%20Sem4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syt\Documents\Administrativos\Proyectos\Nueva%20Sala%20NAP\Gantt_CABASE%20Sem4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syt\Documents\Administrativos\Proyectos\Nueva%20Sala%20NAP\Gantt_CABASE%20Sem4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4960335506039"/>
          <c:y val="0.17577166739516387"/>
          <c:w val="0.77884401424121097"/>
          <c:h val="0.724199893157205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'Control Estimado'!$E$3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delete val="1"/>
          </c:dLbls>
          <c:cat>
            <c:strRef>
              <c:f>'Control Estimado'!$D$4:$D$36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Estimado'!$E$4:$E$36</c:f>
              <c:numCache>
                <c:formatCode>dd\-mmm</c:formatCode>
                <c:ptCount val="33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  <c:pt idx="7">
                  <c:v>44774</c:v>
                </c:pt>
                <c:pt idx="8">
                  <c:v>44774</c:v>
                </c:pt>
                <c:pt idx="9">
                  <c:v>44774</c:v>
                </c:pt>
                <c:pt idx="12">
                  <c:v>44774</c:v>
                </c:pt>
                <c:pt idx="13">
                  <c:v>44774</c:v>
                </c:pt>
                <c:pt idx="14">
                  <c:v>44774</c:v>
                </c:pt>
                <c:pt idx="15">
                  <c:v>44774</c:v>
                </c:pt>
                <c:pt idx="16">
                  <c:v>44774</c:v>
                </c:pt>
                <c:pt idx="17">
                  <c:v>44774</c:v>
                </c:pt>
                <c:pt idx="20">
                  <c:v>44774</c:v>
                </c:pt>
                <c:pt idx="21">
                  <c:v>44774</c:v>
                </c:pt>
                <c:pt idx="22">
                  <c:v>44774</c:v>
                </c:pt>
                <c:pt idx="23">
                  <c:v>44774</c:v>
                </c:pt>
                <c:pt idx="24">
                  <c:v>44774</c:v>
                </c:pt>
                <c:pt idx="25">
                  <c:v>44774</c:v>
                </c:pt>
                <c:pt idx="28">
                  <c:v>44774</c:v>
                </c:pt>
                <c:pt idx="29">
                  <c:v>44774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BC4-844A-36835D438E35}"/>
            </c:ext>
          </c:extLst>
        </c:ser>
        <c:ser>
          <c:idx val="1"/>
          <c:order val="1"/>
          <c:tx>
            <c:strRef>
              <c:f>'Control Estimado'!$F$3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 w="0">
              <a:noFill/>
            </a:ln>
          </c:spPr>
          <c:invertIfNegative val="0"/>
          <c:dLbls>
            <c:delete val="1"/>
          </c:dLbls>
          <c:cat>
            <c:strRef>
              <c:f>'Control Estimado'!$D$4:$D$36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Estimado'!$F$4:$F$36</c:f>
              <c:numCache>
                <c:formatCode>General</c:formatCode>
                <c:ptCount val="33"/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18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23</c:v>
                </c:pt>
                <c:pt idx="9">
                  <c:v>10</c:v>
                </c:pt>
                <c:pt idx="12">
                  <c:v>35</c:v>
                </c:pt>
                <c:pt idx="13">
                  <c:v>49</c:v>
                </c:pt>
                <c:pt idx="14">
                  <c:v>38</c:v>
                </c:pt>
                <c:pt idx="15">
                  <c:v>38</c:v>
                </c:pt>
                <c:pt idx="16">
                  <c:v>50</c:v>
                </c:pt>
                <c:pt idx="17">
                  <c:v>64</c:v>
                </c:pt>
                <c:pt idx="20">
                  <c:v>33</c:v>
                </c:pt>
                <c:pt idx="21">
                  <c:v>36</c:v>
                </c:pt>
                <c:pt idx="22">
                  <c:v>36</c:v>
                </c:pt>
                <c:pt idx="23">
                  <c:v>50</c:v>
                </c:pt>
                <c:pt idx="24">
                  <c:v>49</c:v>
                </c:pt>
                <c:pt idx="25">
                  <c:v>46</c:v>
                </c:pt>
                <c:pt idx="28">
                  <c:v>114</c:v>
                </c:pt>
                <c:pt idx="29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B-4BC4-844A-36835D438E35}"/>
            </c:ext>
          </c:extLst>
        </c:ser>
        <c:ser>
          <c:idx val="2"/>
          <c:order val="2"/>
          <c:tx>
            <c:strRef>
              <c:f>'Control Estimado'!$H$3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ED2B-4BC4-844A-36835D438E3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D2B-4BC4-844A-36835D438E3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D2B-4BC4-844A-36835D438E3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D2B-4BC4-844A-36835D438E3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D2B-4BC4-844A-36835D438E3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D2B-4BC4-844A-36835D438E3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D2B-4BC4-844A-36835D438E3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D2B-4BC4-844A-36835D438E3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D2B-4BC4-844A-36835D438E3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ED2B-4BC4-844A-36835D438E3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D2B-4BC4-844A-36835D438E3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ED2B-4BC4-844A-36835D438E3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D2B-4BC4-844A-36835D438E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2B-4BC4-844A-36835D438E3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E470E10-11CB-495A-9FBE-046401C5A8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D2B-4BC4-844A-36835D438E3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FB60D23-084B-49C9-90EC-8791E591E5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D2B-4BC4-844A-36835D438E3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854ADA3-3768-4A6B-9632-D18BDA9C1C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D2B-4BC4-844A-36835D438E3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92CE8D3-34AD-4AA6-BD06-9C1EB29355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D2B-4BC4-844A-36835D438E3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E004E16-94E0-4664-B4E9-ADE5ED7617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D2B-4BC4-844A-36835D438E3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68E7C2A4-2077-4772-B44C-69CFBBA633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D2B-4BC4-844A-36835D438E3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9C08659-0EDE-426E-A740-5F2D50157F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D2B-4BC4-844A-36835D438E3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0307260F-DED6-463C-84BF-F586C898AC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D2B-4BC4-844A-36835D438E3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0F42D478-B187-478C-A7E2-85313BB478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D2B-4BC4-844A-36835D438E3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D2B-4BC4-844A-36835D438E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2B-4BC4-844A-36835D438E3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7BEFE6E8-A717-4FFF-AF26-E29980CE06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D2B-4BC4-844A-36835D438E3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392258F2-7A30-4636-94FC-F04B790D17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ED2B-4BC4-844A-36835D438E3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9EF4E028-503A-40DD-A243-09773D9390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D2B-4BC4-844A-36835D438E3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646AA01D-0652-4607-87A9-BC3250128A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D2B-4BC4-844A-36835D438E3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1A1D5E65-4F9D-427F-9A3B-F38BADB0B5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D2B-4BC4-844A-36835D438E3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7458DB4B-3D66-421E-91B0-2DD793A74B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D2B-4BC4-844A-36835D438E3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D2B-4BC4-844A-36835D438E3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D2B-4BC4-844A-36835D438E3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A9E7C5AC-F2D3-444A-B982-278BB1FEBE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D2B-4BC4-844A-36835D438E3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4A3EDC92-5442-4DD6-BCA1-430FC508EA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D2B-4BC4-844A-36835D438E3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894B7AC7-5096-4DC8-A246-51A32B959A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ED2B-4BC4-844A-36835D438E35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12A61512-4DEC-44FD-8404-1411DEA3A3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D2B-4BC4-844A-36835D438E35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8EDD4F36-5FF6-44C9-9295-38CBE555A5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ED2B-4BC4-844A-36835D438E35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995D6530-B8B3-4436-99E4-45848568BB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ED2B-4BC4-844A-36835D438E3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D2B-4BC4-844A-36835D438E3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D2B-4BC4-844A-36835D438E35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F6A783F9-26F8-403A-A545-9067B97C83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ED2B-4BC4-844A-36835D438E35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23DDF292-58B1-46CE-A4E0-9B9F623688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ED2B-4BC4-844A-36835D438E3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D2B-4BC4-844A-36835D438E35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D2B-4BC4-844A-36835D438E3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D2B-4BC4-844A-36835D438E3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Estimado'!$D$4:$D$36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Estimado'!$H$4:$H$36</c:f>
              <c:numCache>
                <c:formatCode>General</c:formatCode>
                <c:ptCount val="33"/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21</c:v>
                </c:pt>
                <c:pt idx="9">
                  <c:v>14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Estimado'!$I$4:$I$34</c15:f>
                <c15:dlblRangeCache>
                  <c:ptCount val="31"/>
                  <c:pt idx="1">
                    <c:v>Pres.</c:v>
                  </c:pt>
                  <c:pt idx="2">
                    <c:v>Pres.</c:v>
                  </c:pt>
                  <c:pt idx="3">
                    <c:v>Pres.</c:v>
                  </c:pt>
                  <c:pt idx="4">
                    <c:v>Pres.</c:v>
                  </c:pt>
                  <c:pt idx="5">
                    <c:v>Pres.</c:v>
                  </c:pt>
                  <c:pt idx="6">
                    <c:v>Pres.</c:v>
                  </c:pt>
                  <c:pt idx="7">
                    <c:v>Pres.</c:v>
                  </c:pt>
                  <c:pt idx="8">
                    <c:v>Pres.</c:v>
                  </c:pt>
                  <c:pt idx="9">
                    <c:v>Pres.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ED2B-4BC4-844A-36835D438E35}"/>
            </c:ext>
          </c:extLst>
        </c:ser>
        <c:ser>
          <c:idx val="3"/>
          <c:order val="3"/>
          <c:tx>
            <c:strRef>
              <c:f>'Control Estimado'!$K$3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ED2B-4BC4-844A-36835D438E3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ED2B-4BC4-844A-36835D438E3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ED2B-4BC4-844A-36835D438E3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ED2B-4BC4-844A-36835D438E3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ED2B-4BC4-844A-36835D438E3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ED2B-4BC4-844A-36835D438E3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ED2B-4BC4-844A-36835D438E3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ED2B-4BC4-844A-36835D438E3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D2B-4BC4-844A-36835D438E3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D2B-4BC4-844A-36835D438E3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D2B-4BC4-844A-36835D438E3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D2B-4BC4-844A-36835D438E3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ED2B-4BC4-844A-36835D438E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D2B-4BC4-844A-36835D438E3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AC05103-EF25-4FA0-81BE-C959BA8C9E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ED2B-4BC4-844A-36835D438E3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0CA62AD-E5D3-4FFD-8741-EA2696B5B4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ED2B-4BC4-844A-36835D438E3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307BC75-F1B2-4920-9D86-7316125A6A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ED2B-4BC4-844A-36835D438E3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5708B77-C1B9-4589-B255-779C7BC1EF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ED2B-4BC4-844A-36835D438E3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60BF55E-07CE-4F35-9981-7C77446147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ED2B-4BC4-844A-36835D438E3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5942D4C0-A9C2-4041-8C8F-E044F9072F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ED2B-4BC4-844A-36835D438E3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32DB6732-3F87-45BF-A3C4-FD349E23E2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ED2B-4BC4-844A-36835D438E3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74CC9934-F968-48FD-9D03-F09BC03428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ED2B-4BC4-844A-36835D438E3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99B4EFB3-C93F-4F24-B357-76A013AA6F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ED2B-4BC4-844A-36835D438E3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ED2B-4BC4-844A-36835D438E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ED2B-4BC4-844A-36835D438E3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DC020DD4-D53E-4237-A856-30A6466356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ED2B-4BC4-844A-36835D438E3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73F132EF-A9B5-40C5-8897-6942C75DBF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ED2B-4BC4-844A-36835D438E3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F50CA37D-2201-43F5-8E35-C9A8ACACE2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ED2B-4BC4-844A-36835D438E3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1DB81328-6FA5-4A2A-97BE-5D324B68A4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ED2B-4BC4-844A-36835D438E3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6EDEDF82-83D5-4CEC-A784-925A57E14E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ED2B-4BC4-844A-36835D438E3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46D9FE32-69D7-4EC5-A296-E2E1C5F837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ED2B-4BC4-844A-36835D438E3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ED2B-4BC4-844A-36835D438E3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ED2B-4BC4-844A-36835D438E3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FD6425B6-5869-496E-B521-DDF9F96A84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ED2B-4BC4-844A-36835D438E3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51745947-ED6B-4653-8DB6-FD4366CDA7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ED2B-4BC4-844A-36835D438E3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200F07B6-4B86-4435-A45E-8C0A83CE8E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ED2B-4BC4-844A-36835D438E35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113D63C4-1397-4F0C-A10E-2B1ABA3A82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ED2B-4BC4-844A-36835D438E35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D21223C1-AF66-4069-AA45-F060108F6E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ED2B-4BC4-844A-36835D438E35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8A9CD3D7-3BDB-4768-9761-7844749008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ED2B-4BC4-844A-36835D438E3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ED2B-4BC4-844A-36835D438E3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ED2B-4BC4-844A-36835D438E35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292E31C2-A265-4D43-814D-35A0440670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ED2B-4BC4-844A-36835D438E35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1B2AB8C6-FF14-412C-B2EE-5A4640618E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ED2B-4BC4-844A-36835D438E3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ED2B-4BC4-844A-36835D438E35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ED2B-4BC4-844A-36835D438E3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ED2B-4BC4-844A-36835D438E3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Estimado'!$D$4:$D$36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Estimado'!$K$4:$K$36</c:f>
              <c:numCache>
                <c:formatCode>General</c:formatCode>
                <c:ptCount val="33"/>
                <c:pt idx="1">
                  <c:v>14</c:v>
                </c:pt>
                <c:pt idx="2">
                  <c:v>16</c:v>
                </c:pt>
                <c:pt idx="3">
                  <c:v>12</c:v>
                </c:pt>
                <c:pt idx="4">
                  <c:v>18</c:v>
                </c:pt>
                <c:pt idx="5">
                  <c:v>25</c:v>
                </c:pt>
                <c:pt idx="6">
                  <c:v>22</c:v>
                </c:pt>
                <c:pt idx="7">
                  <c:v>14</c:v>
                </c:pt>
                <c:pt idx="8">
                  <c:v>24</c:v>
                </c:pt>
                <c:pt idx="9">
                  <c:v>25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Estimado'!$L$4:$L$34</c15:f>
                <c15:dlblRangeCache>
                  <c:ptCount val="31"/>
                  <c:pt idx="1">
                    <c:v>Compra</c:v>
                  </c:pt>
                  <c:pt idx="2">
                    <c:v>Compra</c:v>
                  </c:pt>
                  <c:pt idx="3">
                    <c:v>Compra</c:v>
                  </c:pt>
                  <c:pt idx="4">
                    <c:v>Compra</c:v>
                  </c:pt>
                  <c:pt idx="5">
                    <c:v>Compra</c:v>
                  </c:pt>
                  <c:pt idx="6">
                    <c:v>Compra</c:v>
                  </c:pt>
                  <c:pt idx="7">
                    <c:v>Compra</c:v>
                  </c:pt>
                  <c:pt idx="8">
                    <c:v>Compra</c:v>
                  </c:pt>
                  <c:pt idx="9">
                    <c:v>Compra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6-ED2B-4BC4-844A-36835D438E35}"/>
            </c:ext>
          </c:extLst>
        </c:ser>
        <c:ser>
          <c:idx val="4"/>
          <c:order val="4"/>
          <c:tx>
            <c:strRef>
              <c:f>'Control Estimado'!$N$3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 w="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7-ED2B-4BC4-844A-36835D438E3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8-ED2B-4BC4-844A-36835D438E3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9-ED2B-4BC4-844A-36835D438E3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A-ED2B-4BC4-844A-36835D438E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ED2B-4BC4-844A-36835D438E3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53938AE-DE1F-44D3-97F3-A00563992F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7-ED2B-4BC4-844A-36835D438E3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084FEFD-DFEB-4161-98B8-FFD7EFAF7F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ED2B-4BC4-844A-36835D438E3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C07B395-02A4-4505-9928-5B15CA7A42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ED2B-4BC4-844A-36835D438E3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EF7B516-4819-4D5A-9CC1-5EFC15EB32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ED2B-4BC4-844A-36835D438E3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ED05626-D0E6-445B-9615-CDB5775422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ED2B-4BC4-844A-36835D438E3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6E09623-43F8-42BD-945E-BAE57BEF12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ED2B-4BC4-844A-36835D438E3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50CC6D7-AC9F-4017-8A20-8B9196E65D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ED2B-4BC4-844A-36835D438E3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DD25F149-6DAB-4D25-92F9-E71A166E3B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ED2B-4BC4-844A-36835D438E3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BB18CE65-B8E2-4F28-A30D-8F97D1B814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ED2B-4BC4-844A-36835D438E3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ED2B-4BC4-844A-36835D438E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ED2B-4BC4-844A-36835D438E3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3655A801-70B1-4D4A-B88E-7DD2DD9D53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ED2B-4BC4-844A-36835D438E3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5535E390-88E2-4E35-B385-10E36DB610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ED2B-4BC4-844A-36835D438E3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D4483AFC-CB20-40A3-94A4-6FC814AA3A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ED2B-4BC4-844A-36835D438E3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5C0FBB61-4B82-4BD3-B480-EACA0142D8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6-ED2B-4BC4-844A-36835D438E3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788BA8F7-4840-4F71-97C2-754CBC005B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ED2B-4BC4-844A-36835D438E3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6B45403E-73E3-4EB3-ABD3-7A1461E1AD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ED2B-4BC4-844A-36835D438E3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ED2B-4BC4-844A-36835D438E3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ED2B-4BC4-844A-36835D438E3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125A8691-6248-4315-9D80-F416C64438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B-ED2B-4BC4-844A-36835D438E3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223D263A-C8D1-427C-9FD3-E0AF3856BB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C-ED2B-4BC4-844A-36835D438E3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31362C0E-9A5E-403C-A234-9BA3A8A4E7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D-ED2B-4BC4-844A-36835D438E35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C200C82F-ECE8-44B1-A0BA-4BF50DBECC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E-ED2B-4BC4-844A-36835D438E35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B91C4C70-9567-46EC-B835-B7535B04D8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F-ED2B-4BC4-844A-36835D438E35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7DBDAF7B-9CD3-4AF1-8B89-602F5D1B80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0-ED2B-4BC4-844A-36835D438E3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ED2B-4BC4-844A-36835D438E3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ED2B-4BC4-844A-36835D438E35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6F3F3028-BE68-44F8-A6D2-C85F403988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3-ED2B-4BC4-844A-36835D438E35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D498EB5E-8E83-45E6-AC57-EC23C587C9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4-ED2B-4BC4-844A-36835D438E3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ED2B-4BC4-844A-36835D438E35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ED2B-4BC4-844A-36835D438E3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ED2B-4BC4-844A-36835D438E3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Estimado'!$D$4:$D$36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Estimado'!$N$4:$N$36</c:f>
              <c:numCache>
                <c:formatCode>General</c:formatCode>
                <c:ptCount val="3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">
                  <c:v>10</c:v>
                </c:pt>
                <c:pt idx="13">
                  <c:v>11</c:v>
                </c:pt>
                <c:pt idx="14">
                  <c:v>11</c:v>
                </c:pt>
                <c:pt idx="15">
                  <c:v>14</c:v>
                </c:pt>
                <c:pt idx="16">
                  <c:v>17</c:v>
                </c:pt>
                <c:pt idx="17">
                  <c:v>20</c:v>
                </c:pt>
                <c:pt idx="20">
                  <c:v>60</c:v>
                </c:pt>
                <c:pt idx="21">
                  <c:v>40</c:v>
                </c:pt>
                <c:pt idx="22">
                  <c:v>30</c:v>
                </c:pt>
                <c:pt idx="23">
                  <c:v>30</c:v>
                </c:pt>
                <c:pt idx="24">
                  <c:v>45</c:v>
                </c:pt>
                <c:pt idx="25">
                  <c:v>21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Estimado'!$O$4:$O$34</c15:f>
                <c15:dlblRangeCache>
                  <c:ptCount val="31"/>
                  <c:pt idx="12">
                    <c:v>Desocupacón</c:v>
                  </c:pt>
                  <c:pt idx="13">
                    <c:v>Entrega</c:v>
                  </c:pt>
                  <c:pt idx="14">
                    <c:v>Entrega</c:v>
                  </c:pt>
                  <c:pt idx="15">
                    <c:v>Entrega</c:v>
                  </c:pt>
                  <c:pt idx="16">
                    <c:v>Entrega</c:v>
                  </c:pt>
                  <c:pt idx="17">
                    <c:v>Entrega</c:v>
                  </c:pt>
                  <c:pt idx="20">
                    <c:v>Entrega</c:v>
                  </c:pt>
                  <c:pt idx="21">
                    <c:v>Entrega</c:v>
                  </c:pt>
                  <c:pt idx="22">
                    <c:v>Entrega</c:v>
                  </c:pt>
                  <c:pt idx="23">
                    <c:v>Entrega</c:v>
                  </c:pt>
                  <c:pt idx="24">
                    <c:v>Entrega</c:v>
                  </c:pt>
                  <c:pt idx="25">
                    <c:v>Entrega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68-ED2B-4BC4-844A-36835D438E35}"/>
            </c:ext>
          </c:extLst>
        </c:ser>
        <c:ser>
          <c:idx val="5"/>
          <c:order val="5"/>
          <c:tx>
            <c:strRef>
              <c:f>'Control Estimado'!$Q$3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ED2B-4BC4-844A-36835D438E3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C4C47FC-4ED7-42D3-91C6-04BEF68EE3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ED2B-4BC4-844A-36835D438E3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15CFAE1-D2A4-4883-A965-C8E211925A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B-ED2B-4BC4-844A-36835D438E3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11027F5-F0F1-4AC3-AB16-C1F688C766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C-ED2B-4BC4-844A-36835D438E3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D658484-9AA2-423A-B599-F2F03AE083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D-ED2B-4BC4-844A-36835D438E3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8978553-9694-41AA-A685-5D99B7EF00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E-ED2B-4BC4-844A-36835D438E3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D59BDDA-AF87-4BED-9170-F42BCC324B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F-ED2B-4BC4-844A-36835D438E3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191044B-4796-42CB-A575-AE0A18F940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0-ED2B-4BC4-844A-36835D438E3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8221C421-1229-4EA1-B48B-F3B6DD26C3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1-ED2B-4BC4-844A-36835D438E3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9724E183-3E06-4A30-964A-13F7C440A5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2-ED2B-4BC4-844A-36835D438E3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ED2B-4BC4-844A-36835D438E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ED2B-4BC4-844A-36835D438E3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38D55183-6910-4498-A8BB-BCC6D150ED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5-ED2B-4BC4-844A-36835D438E3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4F78F8BC-E8F6-4C51-BAA8-7120F2A6C1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6-ED2B-4BC4-844A-36835D438E3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1A441AE4-6F3B-4B31-9E60-65C47A13F4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7-ED2B-4BC4-844A-36835D438E3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14F28F25-E690-4413-9E5F-B74CA605F4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8-ED2B-4BC4-844A-36835D438E3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D7127124-9C88-4FDE-A05A-C53E9CC384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9-ED2B-4BC4-844A-36835D438E3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B09D0E98-BE9E-48F5-8A6E-55669E4659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A-ED2B-4BC4-844A-36835D438E3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ED2B-4BC4-844A-36835D438E3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ED2B-4BC4-844A-36835D438E3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0BFBC4EF-3275-44F8-B533-DA5A438D2E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D-ED2B-4BC4-844A-36835D438E3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C133B731-CC34-4278-BD69-5F689FE656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E-ED2B-4BC4-844A-36835D438E3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BD30387A-1610-446D-B79B-4955484BB3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F-ED2B-4BC4-844A-36835D438E35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A6482169-9A0E-4A38-B872-82BC9820C8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0-ED2B-4BC4-844A-36835D438E35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06BE4C1F-80E7-4D73-952E-FD9FFBCCAF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1-ED2B-4BC4-844A-36835D438E35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C0849214-C903-4B9D-B91D-A850A0B0A0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2-ED2B-4BC4-844A-36835D438E3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ED2B-4BC4-844A-36835D438E3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ED2B-4BC4-844A-36835D438E35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9249F596-4DB2-4EA7-B962-35D8EBE88C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5-ED2B-4BC4-844A-36835D438E35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8F08CFF7-7C76-43C4-B03E-D4D7E8A6A6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6-ED2B-4BC4-844A-36835D438E3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ED2B-4BC4-844A-36835D438E35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ED2B-4BC4-844A-36835D438E3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ED2B-4BC4-844A-36835D438E3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Estimado'!$D$4:$D$36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Estimado'!$Q$4:$Q$36</c:f>
              <c:numCache>
                <c:formatCode>General</c:formatCode>
                <c:ptCount val="3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">
                  <c:v>6</c:v>
                </c:pt>
                <c:pt idx="13">
                  <c:v>34</c:v>
                </c:pt>
                <c:pt idx="14">
                  <c:v>35</c:v>
                </c:pt>
                <c:pt idx="15">
                  <c:v>15</c:v>
                </c:pt>
                <c:pt idx="16">
                  <c:v>21</c:v>
                </c:pt>
                <c:pt idx="17">
                  <c:v>14</c:v>
                </c:pt>
                <c:pt idx="20">
                  <c:v>21</c:v>
                </c:pt>
                <c:pt idx="21">
                  <c:v>21</c:v>
                </c:pt>
                <c:pt idx="22">
                  <c:v>55</c:v>
                </c:pt>
                <c:pt idx="23">
                  <c:v>44</c:v>
                </c:pt>
                <c:pt idx="24">
                  <c:v>25</c:v>
                </c:pt>
                <c:pt idx="25">
                  <c:v>21</c:v>
                </c:pt>
                <c:pt idx="28">
                  <c:v>5</c:v>
                </c:pt>
                <c:pt idx="29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Estimado'!$R$4:$R$34</c15:f>
                <c15:dlblRangeCache>
                  <c:ptCount val="31"/>
                  <c:pt idx="12">
                    <c:v>Entrega</c:v>
                  </c:pt>
                  <c:pt idx="13">
                    <c:v>Inst.</c:v>
                  </c:pt>
                  <c:pt idx="14">
                    <c:v>Inst.</c:v>
                  </c:pt>
                  <c:pt idx="15">
                    <c:v>Inst.</c:v>
                  </c:pt>
                  <c:pt idx="16">
                    <c:v>Inst.</c:v>
                  </c:pt>
                  <c:pt idx="17">
                    <c:v>Inst.</c:v>
                  </c:pt>
                  <c:pt idx="20">
                    <c:v>Inst.</c:v>
                  </c:pt>
                  <c:pt idx="21">
                    <c:v>Inst.</c:v>
                  </c:pt>
                  <c:pt idx="22">
                    <c:v>Inst.</c:v>
                  </c:pt>
                  <c:pt idx="23">
                    <c:v>Inst.</c:v>
                  </c:pt>
                  <c:pt idx="24">
                    <c:v>Inst.</c:v>
                  </c:pt>
                  <c:pt idx="25">
                    <c:v>Inst.</c:v>
                  </c:pt>
                  <c:pt idx="28">
                    <c:v>PEM</c:v>
                  </c:pt>
                  <c:pt idx="29">
                    <c:v>PEM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8A-ED2B-4BC4-844A-36835D438E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6719996"/>
        <c:axId val="33324158"/>
      </c:barChart>
      <c:catAx>
        <c:axId val="26719996"/>
        <c:scaling>
          <c:orientation val="maxMin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noFill/>
              <a:round/>
            </a:ln>
          </c:spPr>
        </c:min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3324158"/>
        <c:crossesAt val="0"/>
        <c:auto val="1"/>
        <c:lblAlgn val="ctr"/>
        <c:lblOffset val="100"/>
        <c:noMultiLvlLbl val="0"/>
      </c:catAx>
      <c:valAx>
        <c:axId val="33324158"/>
        <c:scaling>
          <c:orientation val="minMax"/>
          <c:max val="4490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 rot="-2400000"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6719996"/>
        <c:crossesAt val="1"/>
        <c:crossBetween val="between"/>
        <c:majorUnit val="4"/>
        <c:minorUnit val="1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82901925858546"/>
          <c:y val="0.18057261144399819"/>
          <c:w val="0.77885952712100104"/>
          <c:h val="0.73619753086419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'Control Avances'!$E$3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Avances'!$D$4:$D$13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Avances'!$E$4:$E$36</c15:sqref>
                  </c15:fullRef>
                </c:ext>
              </c:extLst>
              <c:f>'Control Avances'!$E$4:$E$13</c:f>
              <c:numCache>
                <c:formatCode>dd\-mmm</c:formatCode>
                <c:ptCount val="10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  <c:pt idx="7">
                  <c:v>44774</c:v>
                </c:pt>
                <c:pt idx="8">
                  <c:v>44774</c:v>
                </c:pt>
                <c:pt idx="9">
                  <c:v>44774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E-42EA-BA1B-9B5FD70FD5C7}"/>
            </c:ext>
          </c:extLst>
        </c:ser>
        <c:ser>
          <c:idx val="1"/>
          <c:order val="1"/>
          <c:tx>
            <c:strRef>
              <c:f>'Control Avances'!$F$3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Avances'!$D$4:$D$13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Avances'!$F$4:$F$36</c15:sqref>
                  </c15:fullRef>
                </c:ext>
              </c:extLst>
              <c:f>'Control Avances'!$F$4:$F$13</c:f>
              <c:numCache>
                <c:formatCode>General</c:formatCode>
                <c:ptCount val="10"/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  <c:pt idx="5">
                  <c:v>29</c:v>
                </c:pt>
                <c:pt idx="6">
                  <c:v>10</c:v>
                </c:pt>
                <c:pt idx="7">
                  <c:v>10</c:v>
                </c:pt>
                <c:pt idx="8">
                  <c:v>22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2E-42EA-BA1B-9B5FD70FD5C7}"/>
            </c:ext>
          </c:extLst>
        </c:ser>
        <c:ser>
          <c:idx val="2"/>
          <c:order val="2"/>
          <c:tx>
            <c:strRef>
              <c:f>'Control Avances'!$H$3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9F2E-42EA-BA1B-9B5FD70FD5C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F2E-42EA-BA1B-9B5FD70FD5C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F2E-42EA-BA1B-9B5FD70FD5C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F2E-42EA-BA1B-9B5FD70FD5C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F2E-42EA-BA1B-9B5FD70FD5C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F2E-42EA-BA1B-9B5FD70FD5C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F2E-42EA-BA1B-9B5FD70FD5C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F2E-42EA-BA1B-9B5FD70FD5C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F2E-42EA-BA1B-9B5FD70FD5C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F2E-42EA-BA1B-9B5FD70FD5C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2E-42EA-BA1B-9B5FD70FD5C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EF55083-46B1-4B4C-A5ED-0C4F5AE303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F2E-42EA-BA1B-9B5FD70FD5C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7B4ECB7-7934-441C-B351-3FE90C7C6E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F2E-42EA-BA1B-9B5FD70FD5C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283147C-A4BB-4B49-B8AE-354A00812F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F2E-42EA-BA1B-9B5FD70FD5C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C311628-BF6F-4B8F-94C6-83214A7169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F2E-42EA-BA1B-9B5FD70FD5C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2B6857D-CD33-4E40-801A-AC4C15B709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F2E-42EA-BA1B-9B5FD70FD5C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530BA907-7E75-4F97-86BA-24B9E88EE7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F2E-42EA-BA1B-9B5FD70FD5C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34959F3-0D80-4842-925A-CDE5CC0060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F2E-42EA-BA1B-9B5FD70FD5C7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9C349E73-B291-48C0-8E25-E3FB74A53A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F2E-42EA-BA1B-9B5FD70FD5C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821AF3B1-E845-48F1-AED9-04E407B1B0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F2E-42EA-BA1B-9B5FD70FD5C7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Avances'!$D$4:$D$13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Avances'!$H$4:$H$36</c15:sqref>
                  </c15:fullRef>
                </c:ext>
              </c:extLst>
              <c:f>'Control Avances'!$H$4:$H$13</c:f>
              <c:numCache>
                <c:formatCode>General</c:formatCode>
                <c:ptCount val="10"/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70</c:v>
                </c:pt>
                <c:pt idx="5">
                  <c:v>15</c:v>
                </c:pt>
                <c:pt idx="6">
                  <c:v>29</c:v>
                </c:pt>
                <c:pt idx="7">
                  <c:v>12</c:v>
                </c:pt>
                <c:pt idx="8">
                  <c:v>21</c:v>
                </c:pt>
                <c:pt idx="9">
                  <c:v>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Avances'!$I$4:$I$13</c15:f>
                <c15:dlblRangeCache>
                  <c:ptCount val="10"/>
                  <c:pt idx="1">
                    <c:v>100%</c:v>
                  </c:pt>
                  <c:pt idx="2">
                    <c:v>100%</c:v>
                  </c:pt>
                  <c:pt idx="3">
                    <c:v>100%</c:v>
                  </c:pt>
                  <c:pt idx="4">
                    <c:v>25%</c:v>
                  </c:pt>
                  <c:pt idx="5">
                    <c:v>100%</c:v>
                  </c:pt>
                  <c:pt idx="6">
                    <c:v>100%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100%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Avances'!$H$14</c15:sqref>
                  <c15:invertIfNegative val="0"/>
                  <c15:bubble3D val="0"/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9-2CE7-45A9-AB77-9AF865934BF3}"/>
                      </c:ext>
                    </c:extLst>
                  </c15:dLbl>
                </c15:categoryFilterException>
                <c15:categoryFilterException>
                  <c15:sqref>'Control Avances'!$H$15</c15:sqref>
                  <c15:invertIfNegative val="0"/>
                  <c15:bubble3D val="0"/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A-2CE7-45A9-AB77-9AF865934BF3}"/>
                      </c:ext>
                    </c:extLst>
                  </c15:dLbl>
                </c15:categoryFilterException>
                <c15:categoryFilterException>
                  <c15:sqref>'Control Avances'!$H$16</c15:sqref>
                  <c15:invertIfNegative val="0"/>
                  <c15:bubble3D val="0"/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B-2CE7-45A9-AB77-9AF865934BF3}"/>
                      </c:ext>
                    </c:extLst>
                  </c15:dLbl>
                </c15:categoryFilterException>
                <c15:categoryFilterException>
                  <c15:sqref>'Control Avances'!$H$17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2CE7-45A9-AB77-9AF865934BF3}"/>
                      </c:ext>
                    </c:extLst>
                  </c15:dLbl>
                </c15:categoryFilterException>
                <c15:categoryFilterException>
                  <c15:sqref>'Control Avances'!$H$18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D-2CE7-45A9-AB77-9AF865934BF3}"/>
                      </c:ext>
                    </c:extLst>
                  </c15:dLbl>
                </c15:categoryFilterException>
                <c15:categoryFilterException>
                  <c15:sqref>'Control Avances'!$H$19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E-2CE7-45A9-AB77-9AF865934BF3}"/>
                      </c:ext>
                    </c:extLst>
                  </c15:dLbl>
                </c15:categoryFilterException>
                <c15:categoryFilterException>
                  <c15:sqref>'Control Avances'!$H$20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F-2CE7-45A9-AB77-9AF865934BF3}"/>
                      </c:ext>
                    </c:extLst>
                  </c15:dLbl>
                </c15:categoryFilterException>
                <c15:categoryFilterException>
                  <c15:sqref>'Control Avances'!$H$21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0-2CE7-45A9-AB77-9AF865934BF3}"/>
                      </c:ext>
                    </c:extLst>
                  </c15:dLbl>
                </c15:categoryFilterException>
                <c15:categoryFilterException>
                  <c15:sqref>'Control Avances'!$H$22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1-2CE7-45A9-AB77-9AF865934BF3}"/>
                      </c:ext>
                    </c:extLst>
                  </c15:dLbl>
                </c15:categoryFilterException>
                <c15:categoryFilterException>
                  <c15:sqref>'Control Avances'!$H$23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2-2CE7-45A9-AB77-9AF865934BF3}"/>
                      </c:ext>
                    </c:extLst>
                  </c15:dLbl>
                </c15:categoryFilterException>
                <c15:categoryFilterException>
                  <c15:sqref>'Control Avances'!$H$24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3-2CE7-45A9-AB77-9AF865934BF3}"/>
                      </c:ext>
                    </c:extLst>
                  </c15:dLbl>
                </c15:categoryFilterException>
                <c15:categoryFilterException>
                  <c15:sqref>'Control Avances'!$H$25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2CE7-45A9-AB77-9AF865934BF3}"/>
                      </c:ext>
                    </c:extLst>
                  </c15:dLbl>
                </c15:categoryFilterException>
                <c15:categoryFilterException>
                  <c15:sqref>'Control Avances'!$H$26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2CE7-45A9-AB77-9AF865934BF3}"/>
                      </c:ext>
                    </c:extLst>
                  </c15:dLbl>
                </c15:categoryFilterException>
                <c15:categoryFilterException>
                  <c15:sqref>'Control Avances'!$H$27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2CE7-45A9-AB77-9AF865934BF3}"/>
                      </c:ext>
                    </c:extLst>
                  </c15:dLbl>
                </c15:categoryFilterException>
                <c15:categoryFilterException>
                  <c15:sqref>'Control Avances'!$H$28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2CE7-45A9-AB77-9AF865934BF3}"/>
                      </c:ext>
                    </c:extLst>
                  </c15:dLbl>
                </c15:categoryFilterException>
                <c15:categoryFilterException>
                  <c15:sqref>'Control Avances'!$H$29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2CE7-45A9-AB77-9AF865934BF3}"/>
                      </c:ext>
                    </c:extLst>
                  </c15:dLbl>
                </c15:categoryFilterException>
                <c15:categoryFilterException>
                  <c15:sqref>'Control Avances'!$H$30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2CE7-45A9-AB77-9AF865934BF3}"/>
                      </c:ext>
                    </c:extLst>
                  </c15:dLbl>
                </c15:categoryFilterException>
                <c15:categoryFilterException>
                  <c15:sqref>'Control Avances'!$H$31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2CE7-45A9-AB77-9AF865934BF3}"/>
                      </c:ext>
                    </c:extLst>
                  </c15:dLbl>
                </c15:categoryFilterException>
                <c15:categoryFilterException>
                  <c15:sqref>'Control Avances'!$H$32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2CE7-45A9-AB77-9AF865934BF3}"/>
                      </c:ext>
                    </c:extLst>
                  </c15:dLbl>
                </c15:categoryFilterException>
                <c15:categoryFilterException>
                  <c15:sqref>'Control Avances'!$H$33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2CE7-45A9-AB77-9AF865934BF3}"/>
                      </c:ext>
                    </c:extLst>
                  </c15:dLbl>
                </c15:categoryFilterException>
                <c15:categoryFilterException>
                  <c15:sqref>'Control Avances'!$H$34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2CE7-45A9-AB77-9AF865934BF3}"/>
                      </c:ext>
                    </c:extLst>
                  </c15:dLbl>
                </c15:categoryFilterException>
                <c15:categoryFilterException>
                  <c15:sqref>'Control Avances'!$H$35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2CE7-45A9-AB77-9AF865934BF3}"/>
                      </c:ext>
                    </c:extLst>
                  </c15:dLbl>
                </c15:categoryFilterException>
                <c15:categoryFilterException>
                  <c15:sqref>'Control Avances'!$H$36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2CE7-45A9-AB77-9AF865934BF3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D-9F2E-42EA-BA1B-9B5FD70FD5C7}"/>
            </c:ext>
          </c:extLst>
        </c:ser>
        <c:ser>
          <c:idx val="3"/>
          <c:order val="3"/>
          <c:tx>
            <c:strRef>
              <c:f>'Control Avances'!$K$3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9F2E-42EA-BA1B-9B5FD70FD5C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F2E-42EA-BA1B-9B5FD70FD5C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9F2E-42EA-BA1B-9B5FD70FD5C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9F2E-42EA-BA1B-9B5FD70FD5C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9F2E-42EA-BA1B-9B5FD70FD5C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F2E-42EA-BA1B-9B5FD70FD5C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9F2E-42EA-BA1B-9B5FD70FD5C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F2E-42EA-BA1B-9B5FD70FD5C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9F2E-42EA-BA1B-9B5FD70FD5C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F2E-42EA-BA1B-9B5FD70FD5C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2E-42EA-BA1B-9B5FD70FD5C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261F442-9DDC-4828-A193-155C305F88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F2E-42EA-BA1B-9B5FD70FD5C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68FDCE0-8927-4390-885D-98399F2D12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F2E-42EA-BA1B-9B5FD70FD5C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042A594-5423-47E4-9017-0AE9BCCF69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F2E-42EA-BA1B-9B5FD70FD5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2E-42EA-BA1B-9B5FD70FD5C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7ED433B-4238-4E38-B218-D669B23B70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F2E-42EA-BA1B-9B5FD70FD5C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6E28009-7B1C-4056-8100-459764F07F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F2E-42EA-BA1B-9B5FD70FD5C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CB971BAF-8341-4947-8018-265A87A764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F2E-42EA-BA1B-9B5FD70FD5C7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89680040-B6CB-4E48-9591-ED067DF45B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F2E-42EA-BA1B-9B5FD70FD5C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61D149B-3BD6-44AE-AE88-FC32A67A66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F2E-42EA-BA1B-9B5FD70FD5C7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Avances'!$D$4:$D$13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Avances'!$K$4:$K$36</c15:sqref>
                  </c15:fullRef>
                </c:ext>
              </c:extLst>
              <c:f>'Control Avances'!$K$4:$K$13</c:f>
              <c:numCache>
                <c:formatCode>General</c:formatCode>
                <c:ptCount val="10"/>
                <c:pt idx="1">
                  <c:v>7</c:v>
                </c:pt>
                <c:pt idx="2">
                  <c:v>18</c:v>
                </c:pt>
                <c:pt idx="3">
                  <c:v>5</c:v>
                </c:pt>
                <c:pt idx="5">
                  <c:v>36</c:v>
                </c:pt>
                <c:pt idx="6">
                  <c:v>41</c:v>
                </c:pt>
                <c:pt idx="7">
                  <c:v>8</c:v>
                </c:pt>
                <c:pt idx="8">
                  <c:v>9</c:v>
                </c:pt>
                <c:pt idx="9">
                  <c:v>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Avances'!$L$4:$L$13</c15:f>
                <c15:dlblRangeCache>
                  <c:ptCount val="10"/>
                  <c:pt idx="1">
                    <c:v>41%</c:v>
                  </c:pt>
                  <c:pt idx="2">
                    <c:v>100%</c:v>
                  </c:pt>
                  <c:pt idx="3">
                    <c:v>100%</c:v>
                  </c:pt>
                  <c:pt idx="5">
                    <c:v>25%</c:v>
                  </c:pt>
                  <c:pt idx="6">
                    <c:v>65%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98%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Avances'!$K$14</c15:sqref>
                  <c15:invertIfNegative val="0"/>
                  <c15:bubble3D val="0"/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2CE7-45A9-AB77-9AF865934BF3}"/>
                      </c:ext>
                    </c:extLst>
                  </c15:dLbl>
                </c15:categoryFilterException>
                <c15:categoryFilterException>
                  <c15:sqref>'Control Avances'!$K$15</c15:sqref>
                  <c15:invertIfNegative val="0"/>
                  <c15:bubble3D val="0"/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2CE7-45A9-AB77-9AF865934BF3}"/>
                      </c:ext>
                    </c:extLst>
                  </c15:dLbl>
                </c15:categoryFilterException>
                <c15:categoryFilterException>
                  <c15:sqref>'Control Avances'!$K$16</c15:sqref>
                  <c15:invertIfNegative val="0"/>
                  <c15:bubble3D val="0"/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2CE7-45A9-AB77-9AF865934BF3}"/>
                      </c:ext>
                    </c:extLst>
                  </c15:dLbl>
                </c15:categoryFilterException>
                <c15:categoryFilterException>
                  <c15:sqref>'Control Avances'!$K$17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2CE7-45A9-AB77-9AF865934BF3}"/>
                      </c:ext>
                    </c:extLst>
                  </c15:dLbl>
                </c15:categoryFilterException>
                <c15:categoryFilterException>
                  <c15:sqref>'Control Avances'!$K$18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2CE7-45A9-AB77-9AF865934BF3}"/>
                      </c:ext>
                    </c:extLst>
                  </c15:dLbl>
                </c15:categoryFilterException>
                <c15:categoryFilterException>
                  <c15:sqref>'Control Avances'!$K$19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2CE7-45A9-AB77-9AF865934BF3}"/>
                      </c:ext>
                    </c:extLst>
                  </c15:dLbl>
                </c15:categoryFilterException>
                <c15:categoryFilterException>
                  <c15:sqref>'Control Avances'!$K$20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6-2CE7-45A9-AB77-9AF865934BF3}"/>
                      </c:ext>
                    </c:extLst>
                  </c15:dLbl>
                </c15:categoryFilterException>
                <c15:categoryFilterException>
                  <c15:sqref>'Control Avances'!$K$21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2CE7-45A9-AB77-9AF865934BF3}"/>
                      </c:ext>
                    </c:extLst>
                  </c15:dLbl>
                </c15:categoryFilterException>
                <c15:categoryFilterException>
                  <c15:sqref>'Control Avances'!$K$22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8-2CE7-45A9-AB77-9AF865934BF3}"/>
                      </c:ext>
                    </c:extLst>
                  </c15:dLbl>
                </c15:categoryFilterException>
                <c15:categoryFilterException>
                  <c15:sqref>'Control Avances'!$K$23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9-2CE7-45A9-AB77-9AF865934BF3}"/>
                      </c:ext>
                    </c:extLst>
                  </c15:dLbl>
                </c15:categoryFilterException>
                <c15:categoryFilterException>
                  <c15:sqref>'Control Avances'!$K$24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A-2CE7-45A9-AB77-9AF865934BF3}"/>
                      </c:ext>
                    </c:extLst>
                  </c15:dLbl>
                </c15:categoryFilterException>
                <c15:categoryFilterException>
                  <c15:sqref>'Control Avances'!$K$25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B-2CE7-45A9-AB77-9AF865934BF3}"/>
                      </c:ext>
                    </c:extLst>
                  </c15:dLbl>
                </c15:categoryFilterException>
                <c15:categoryFilterException>
                  <c15:sqref>'Control Avances'!$K$26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C-2CE7-45A9-AB77-9AF865934BF3}"/>
                      </c:ext>
                    </c:extLst>
                  </c15:dLbl>
                </c15:categoryFilterException>
                <c15:categoryFilterException>
                  <c15:sqref>'Control Avances'!$K$27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D-2CE7-45A9-AB77-9AF865934BF3}"/>
                      </c:ext>
                    </c:extLst>
                  </c15:dLbl>
                </c15:categoryFilterException>
                <c15:categoryFilterException>
                  <c15:sqref>'Control Avances'!$K$28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E-2CE7-45A9-AB77-9AF865934BF3}"/>
                      </c:ext>
                    </c:extLst>
                  </c15:dLbl>
                </c15:categoryFilterException>
                <c15:categoryFilterException>
                  <c15:sqref>'Control Avances'!$K$29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F-2CE7-45A9-AB77-9AF865934BF3}"/>
                      </c:ext>
                    </c:extLst>
                  </c15:dLbl>
                </c15:categoryFilterException>
                <c15:categoryFilterException>
                  <c15:sqref>'Control Avances'!$K$30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0-2CE7-45A9-AB77-9AF865934BF3}"/>
                      </c:ext>
                    </c:extLst>
                  </c15:dLbl>
                </c15:categoryFilterException>
                <c15:categoryFilterException>
                  <c15:sqref>'Control Avances'!$K$31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1-2CE7-45A9-AB77-9AF865934BF3}"/>
                      </c:ext>
                    </c:extLst>
                  </c15:dLbl>
                </c15:categoryFilterException>
                <c15:categoryFilterException>
                  <c15:sqref>'Control Avances'!$K$32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2-2CE7-45A9-AB77-9AF865934BF3}"/>
                      </c:ext>
                    </c:extLst>
                  </c15:dLbl>
                </c15:categoryFilterException>
                <c15:categoryFilterException>
                  <c15:sqref>'Control Avances'!$K$33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3-2CE7-45A9-AB77-9AF865934BF3}"/>
                      </c:ext>
                    </c:extLst>
                  </c15:dLbl>
                </c15:categoryFilterException>
                <c15:categoryFilterException>
                  <c15:sqref>'Control Avances'!$K$34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4-2CE7-45A9-AB77-9AF865934BF3}"/>
                      </c:ext>
                    </c:extLst>
                  </c15:dLbl>
                </c15:categoryFilterException>
                <c15:categoryFilterException>
                  <c15:sqref>'Control Avances'!$K$35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5-2CE7-45A9-AB77-9AF865934BF3}"/>
                      </c:ext>
                    </c:extLst>
                  </c15:dLbl>
                </c15:categoryFilterException>
                <c15:categoryFilterException>
                  <c15:sqref>'Control Avances'!$K$36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6-2CE7-45A9-AB77-9AF865934BF3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18-9F2E-42EA-BA1B-9B5FD70FD5C7}"/>
            </c:ext>
          </c:extLst>
        </c:ser>
        <c:ser>
          <c:idx val="4"/>
          <c:order val="4"/>
          <c:tx>
            <c:strRef>
              <c:f>'Control Avances'!$N$3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 w="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9F2E-42EA-BA1B-9B5FD70FD5C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9F2E-42EA-BA1B-9B5FD70FD5C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9F2E-42EA-BA1B-9B5FD70FD5C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9F2E-42EA-BA1B-9B5FD70FD5C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F2E-42EA-BA1B-9B5FD70FD5C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B9FBD99-D042-4348-BE48-036A3F6C0E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9F2E-42EA-BA1B-9B5FD70FD5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BD6ECAB-8813-4FAE-923C-21322B261A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9F2E-42EA-BA1B-9B5FD70FD5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D697F72-9300-43CE-8B53-95516B4C01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9F2E-42EA-BA1B-9B5FD70FD5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F2E-42EA-BA1B-9B5FD70FD5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F2E-42EA-BA1B-9B5FD70FD5C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F2E-42EA-BA1B-9B5FD70FD5C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120ADFD-BC7F-4779-981B-FB8627A507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9F2E-42EA-BA1B-9B5FD70FD5C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F2E-42EA-BA1B-9B5FD70FD5C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FB11D66-18DD-448A-8A9A-2B5FE91943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9F2E-42EA-BA1B-9B5FD70FD5C7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Avances'!$D$4:$D$13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Avances'!$N$4:$N$36</c15:sqref>
                  </c15:fullRef>
                </c:ext>
              </c:extLst>
              <c:f>'Control Avances'!$N$4:$N$13</c:f>
              <c:numCache>
                <c:formatCode>General</c:formatCode>
                <c:ptCount val="1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Avances'!$O$4:$O$33</c15:f>
                <c15:dlblRangeCache>
                  <c:ptCount val="30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100%</c:v>
                  </c:pt>
                  <c:pt idx="17">
                    <c:v>100%</c:v>
                  </c:pt>
                  <c:pt idx="20">
                    <c:v>100%</c:v>
                  </c:pt>
                  <c:pt idx="21">
                    <c:v>91%</c:v>
                  </c:pt>
                  <c:pt idx="22">
                    <c:v>100%</c:v>
                  </c:pt>
                  <c:pt idx="25">
                    <c:v>20%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Avances'!$N$14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7-2CE7-45A9-AB77-9AF865934BF3}"/>
                      </c:ext>
                    </c:extLst>
                  </c15:dLbl>
                </c15:categoryFilterException>
                <c15:categoryFilterException>
                  <c15:sqref>'Control Avances'!$N$15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8-2CE7-45A9-AB77-9AF865934BF3}"/>
                      </c:ext>
                    </c:extLst>
                  </c15:dLbl>
                </c15:categoryFilterException>
                <c15:categoryFilterException>
                  <c15:sqref>'Control Avances'!$N$22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9-2CE7-45A9-AB77-9AF865934BF3}"/>
                      </c:ext>
                    </c:extLst>
                  </c15:dLbl>
                </c15:categoryFilterException>
                <c15:categoryFilterException>
                  <c15:sqref>'Control Avances'!$N$23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A-2CE7-45A9-AB77-9AF865934BF3}"/>
                      </c:ext>
                    </c:extLst>
                  </c15:dLbl>
                </c15:categoryFilterException>
                <c15:categoryFilterException>
                  <c15:sqref>'Control Avances'!$N$27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B-2CE7-45A9-AB77-9AF865934BF3}"/>
                      </c:ext>
                    </c:extLst>
                  </c15:dLbl>
                </c15:categoryFilterException>
                <c15:categoryFilterException>
                  <c15:sqref>'Control Avances'!$N$28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C-2CE7-45A9-AB77-9AF865934BF3}"/>
                      </c:ext>
                    </c:extLst>
                  </c15:dLbl>
                </c15:categoryFilterException>
                <c15:categoryFilterException>
                  <c15:sqref>'Control Avances'!$N$30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D-2CE7-45A9-AB77-9AF865934BF3}"/>
                      </c:ext>
                    </c:extLst>
                  </c15:dLbl>
                </c15:categoryFilterException>
                <c15:categoryFilterException>
                  <c15:sqref>'Control Avances'!$N$31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E-2CE7-45A9-AB77-9AF865934BF3}"/>
                      </c:ext>
                    </c:extLst>
                  </c15:dLbl>
                </c15:categoryFilterException>
                <c15:categoryFilterException>
                  <c15:sqref>'Control Avances'!$N$32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F-2CE7-45A9-AB77-9AF865934BF3}"/>
                      </c:ext>
                    </c:extLst>
                  </c15:dLbl>
                </c15:categoryFilterException>
                <c15:categoryFilterException>
                  <c15:sqref>'Control Avances'!$N$33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0-2CE7-45A9-AB77-9AF865934BF3}"/>
                      </c:ext>
                    </c:extLst>
                  </c15:dLbl>
                </c15:categoryFilterException>
                <c15:categoryFilterException>
                  <c15:sqref>'Control Avances'!$N$34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1-2CE7-45A9-AB77-9AF865934BF3}"/>
                      </c:ext>
                    </c:extLst>
                  </c15:dLbl>
                </c15:categoryFilterException>
                <c15:categoryFilterException>
                  <c15:sqref>'Control Avances'!$N$35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2-2CE7-45A9-AB77-9AF865934BF3}"/>
                      </c:ext>
                    </c:extLst>
                  </c15:dLbl>
                </c15:categoryFilterException>
                <c15:categoryFilterException>
                  <c15:sqref>'Control Avances'!$N$36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3-2CE7-45A9-AB77-9AF865934BF3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23-9F2E-42EA-BA1B-9B5FD70FD5C7}"/>
            </c:ext>
          </c:extLst>
        </c:ser>
        <c:ser>
          <c:idx val="5"/>
          <c:order val="5"/>
          <c:tx>
            <c:strRef>
              <c:f>'Control Avances'!$Q$3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F2E-42EA-BA1B-9B5FD70FD5C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C7A2C9A-997E-4176-B927-B869329466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9F2E-42EA-BA1B-9B5FD70FD5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C303289-D665-41D1-A87E-D4C4066049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9F2E-42EA-BA1B-9B5FD70FD5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E29AF4-C107-412B-820C-DDDF8FE5DB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9F2E-42EA-BA1B-9B5FD70FD5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F2E-42EA-BA1B-9B5FD70FD5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F2E-42EA-BA1B-9B5FD70FD5C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F2E-42EA-BA1B-9B5FD70FD5C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313A36A-230C-43BD-91B5-CCE314A414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9F2E-42EA-BA1B-9B5FD70FD5C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F2E-42EA-BA1B-9B5FD70FD5C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C4E8EBF-2751-4CBF-952E-F945C62C46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9F2E-42EA-BA1B-9B5FD70FD5C7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Avances'!$D$4:$D$13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Avances'!$Q$4:$Q$36</c15:sqref>
                  </c15:fullRef>
                </c:ext>
              </c:extLst>
              <c:f>'Control Avances'!$Q$4:$Q$13</c:f>
              <c:numCache>
                <c:formatCode>General</c:formatCode>
                <c:ptCount val="1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Avances'!$R$4:$R$34</c15:f>
                <c15:dlblRangeCache>
                  <c:ptCount val="31"/>
                  <c:pt idx="12">
                    <c:v>75%</c:v>
                  </c:pt>
                  <c:pt idx="13">
                    <c:v>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0%</c:v>
                  </c:pt>
                  <c:pt idx="17">
                    <c:v>0%</c:v>
                  </c:pt>
                  <c:pt idx="20">
                    <c:v>10%</c:v>
                  </c:pt>
                  <c:pt idx="22">
                    <c:v>0%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Avances'!$Q$14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4-2CE7-45A9-AB77-9AF865934BF3}"/>
                      </c:ext>
                    </c:extLst>
                  </c15:dLbl>
                </c15:categoryFilterException>
                <c15:categoryFilterException>
                  <c15:sqref>'Control Avances'!$Q$15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5-2CE7-45A9-AB77-9AF865934BF3}"/>
                      </c:ext>
                    </c:extLst>
                  </c15:dLbl>
                </c15:categoryFilterException>
                <c15:categoryFilterException>
                  <c15:sqref>'Control Avances'!$Q$22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6-2CE7-45A9-AB77-9AF865934BF3}"/>
                      </c:ext>
                    </c:extLst>
                  </c15:dLbl>
                </c15:categoryFilterException>
                <c15:categoryFilterException>
                  <c15:sqref>'Control Avances'!$Q$23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7-2CE7-45A9-AB77-9AF865934BF3}"/>
                      </c:ext>
                    </c:extLst>
                  </c15:dLbl>
                </c15:categoryFilterException>
                <c15:categoryFilterException>
                  <c15:sqref>'Control Avances'!$Q$24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8-2CE7-45A9-AB77-9AF865934BF3}"/>
                      </c:ext>
                    </c:extLst>
                  </c15:dLbl>
                </c15:categoryFilterException>
                <c15:categoryFilterException>
                  <c15:sqref>'Control Avances'!$Q$25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9-2CE7-45A9-AB77-9AF865934BF3}"/>
                      </c:ext>
                    </c:extLst>
                  </c15:dLbl>
                </c15:categoryFilterException>
                <c15:categoryFilterException>
                  <c15:sqref>'Control Avances'!$Q$27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A-2CE7-45A9-AB77-9AF865934BF3}"/>
                      </c:ext>
                    </c:extLst>
                  </c15:dLbl>
                </c15:categoryFilterException>
                <c15:categoryFilterException>
                  <c15:sqref>'Control Avances'!$Q$28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B-2CE7-45A9-AB77-9AF865934BF3}"/>
                      </c:ext>
                    </c:extLst>
                  </c15:dLbl>
                </c15:categoryFilterException>
                <c15:categoryFilterException>
                  <c15:sqref>'Control Avances'!$Q$29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C-2CE7-45A9-AB77-9AF865934BF3}"/>
                      </c:ext>
                    </c:extLst>
                  </c15:dLbl>
                </c15:categoryFilterException>
                <c15:categoryFilterException>
                  <c15:sqref>'Control Avances'!$Q$30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D-2CE7-45A9-AB77-9AF865934BF3}"/>
                      </c:ext>
                    </c:extLst>
                  </c15:dLbl>
                </c15:categoryFilterException>
                <c15:categoryFilterException>
                  <c15:sqref>'Control Avances'!$Q$31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E-2CE7-45A9-AB77-9AF865934BF3}"/>
                      </c:ext>
                    </c:extLst>
                  </c15:dLbl>
                </c15:categoryFilterException>
                <c15:categoryFilterException>
                  <c15:sqref>'Control Avances'!$Q$32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F-2CE7-45A9-AB77-9AF865934BF3}"/>
                      </c:ext>
                    </c:extLst>
                  </c15:dLbl>
                </c15:categoryFilterException>
                <c15:categoryFilterException>
                  <c15:sqref>'Control Avances'!$Q$33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60-2CE7-45A9-AB77-9AF865934BF3}"/>
                      </c:ext>
                    </c:extLst>
                  </c15:dLbl>
                </c15:categoryFilterException>
                <c15:categoryFilterException>
                  <c15:sqref>'Control Avances'!$Q$34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61-2CE7-45A9-AB77-9AF865934BF3}"/>
                      </c:ext>
                    </c:extLst>
                  </c15:dLbl>
                </c15:categoryFilterException>
                <c15:categoryFilterException>
                  <c15:sqref>'Control Avances'!$Q$35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62-2CE7-45A9-AB77-9AF865934BF3}"/>
                      </c:ext>
                    </c:extLst>
                  </c15:dLbl>
                </c15:categoryFilterException>
                <c15:categoryFilterException>
                  <c15:sqref>'Control Avances'!$Q$36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63-2CE7-45A9-AB77-9AF865934BF3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2E-9F2E-42EA-BA1B-9B5FD70FD5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7208497"/>
        <c:axId val="32047204"/>
      </c:barChart>
      <c:catAx>
        <c:axId val="27208497"/>
        <c:scaling>
          <c:orientation val="maxMin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noFill/>
              <a:round/>
            </a:ln>
          </c:spPr>
        </c:min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2047204"/>
        <c:crosses val="autoZero"/>
        <c:auto val="1"/>
        <c:lblAlgn val="ctr"/>
        <c:lblOffset val="100"/>
        <c:noMultiLvlLbl val="0"/>
      </c:catAx>
      <c:valAx>
        <c:axId val="32047204"/>
        <c:scaling>
          <c:orientation val="minMax"/>
          <c:max val="4490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>
            <a:solidFill>
              <a:schemeClr val="bg2">
                <a:lumMod val="75000"/>
              </a:schemeClr>
            </a:solidFill>
          </a:ln>
        </c:spPr>
        <c:txPr>
          <a:bodyPr rot="-2400000"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7208497"/>
        <c:crossesAt val="1"/>
        <c:crossBetween val="between"/>
        <c:majorUnit val="4"/>
        <c:minorUnit val="1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82901925858546"/>
          <c:y val="0.18057261144399819"/>
          <c:w val="0.77885952712100104"/>
          <c:h val="0.73619753086419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'Control Avances'!$E$3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Avances'!$D$15:$D$21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</c:v>
                </c:pt>
                <c:pt idx="6">
                  <c:v>Instalación de Puerta Metálica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Avances'!$E$4:$E$36</c15:sqref>
                  </c15:fullRef>
                </c:ext>
              </c:extLst>
              <c:f>'Control Avances'!$E$15:$E$21</c:f>
              <c:numCache>
                <c:formatCode>dd\-mmm</c:formatCode>
                <c:ptCount val="7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FB-492A-8AD2-B192694C363A}"/>
            </c:ext>
          </c:extLst>
        </c:ser>
        <c:ser>
          <c:idx val="1"/>
          <c:order val="1"/>
          <c:tx>
            <c:strRef>
              <c:f>'Control Avances'!$F$3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Avances'!$D$15:$D$21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</c:v>
                </c:pt>
                <c:pt idx="6">
                  <c:v>Instalación de Puerta Metálica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Avances'!$F$4:$F$36</c15:sqref>
                  </c15:fullRef>
                </c:ext>
              </c:extLst>
              <c:f>'Control Avances'!$F$15:$F$21</c:f>
              <c:numCache>
                <c:formatCode>General</c:formatCode>
                <c:ptCount val="7"/>
                <c:pt idx="1">
                  <c:v>43</c:v>
                </c:pt>
                <c:pt idx="2">
                  <c:v>44</c:v>
                </c:pt>
                <c:pt idx="3">
                  <c:v>21</c:v>
                </c:pt>
                <c:pt idx="4">
                  <c:v>44</c:v>
                </c:pt>
                <c:pt idx="5">
                  <c:v>34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FB-492A-8AD2-B192694C363A}"/>
            </c:ext>
          </c:extLst>
        </c:ser>
        <c:ser>
          <c:idx val="2"/>
          <c:order val="2"/>
          <c:tx>
            <c:strRef>
              <c:f>'Control Avances'!$H$3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7FB-492A-8AD2-B192694C363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7FB-492A-8AD2-B192694C363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FB-492A-8AD2-B192694C36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FB-492A-8AD2-B192694C36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FB-492A-8AD2-B192694C363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FB-492A-8AD2-B192694C363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FB-492A-8AD2-B192694C363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FB-492A-8AD2-B192694C363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FB-492A-8AD2-B192694C363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Avances'!$D$15:$D$21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</c:v>
                </c:pt>
                <c:pt idx="6">
                  <c:v>Instalación de Puerta Metálica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Avances'!$H$4:$H$36</c15:sqref>
                  </c15:fullRef>
                </c:ext>
              </c:extLst>
              <c:f>'Control Avances'!$H$15:$H$21</c:f>
              <c:numCache>
                <c:formatCode>General</c:formatCode>
                <c:ptCount val="7"/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Avances'!$I$4:$I$13</c15:f>
                <c15:dlblRangeCache>
                  <c:ptCount val="10"/>
                  <c:pt idx="1">
                    <c:v>100%</c:v>
                  </c:pt>
                  <c:pt idx="2">
                    <c:v>100%</c:v>
                  </c:pt>
                  <c:pt idx="3">
                    <c:v>100%</c:v>
                  </c:pt>
                  <c:pt idx="4">
                    <c:v>25%</c:v>
                  </c:pt>
                  <c:pt idx="5">
                    <c:v>100%</c:v>
                  </c:pt>
                  <c:pt idx="6">
                    <c:v>100%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100%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Avances'!$H$15</c15:sqref>
                  <c15:spPr xmlns:c15="http://schemas.microsoft.com/office/drawing/2012/chart">
                    <a:solidFill>
                      <a:srgbClr val="E46C0A"/>
                    </a:solidFill>
                    <a:ln w="0">
                      <a:noFill/>
                    </a:ln>
                  </c15:spPr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EDAA-4E46-A864-FC5265E2E08D}"/>
                      </c:ext>
                    </c:extLst>
                  </c15:dLbl>
                </c15:categoryFilterException>
                <c15:categoryFilterException>
                  <c15:sqref>'Control Avances'!$H$16</c15:sqref>
                  <c15:invertIfNegative val="0"/>
                  <c15:bubble3D val="0"/>
                </c15:categoryFilterException>
                <c15:categoryFilterException>
                  <c15:sqref>'Control Avances'!$H$17</c15:sqref>
                  <c15:invertIfNegative val="0"/>
                  <c15:bubble3D val="0"/>
                </c15:categoryFilterException>
                <c15:categoryFilterException>
                  <c15:sqref>'Control Avances'!$H$18</c15:sqref>
                  <c15:invertIfNegative val="0"/>
                  <c15:bubble3D val="0"/>
                </c15:categoryFilterException>
                <c15:categoryFilterException>
                  <c15:sqref>'Control Avances'!$H$19</c15:sqref>
                  <c15:invertIfNegative val="0"/>
                  <c15:bubble3D val="0"/>
                </c15:categoryFilterException>
                <c15:categoryFilterException>
                  <c15:sqref>'Control Avances'!$H$20</c15:sqref>
                  <c15:invertIfNegative val="0"/>
                  <c15:bubble3D val="0"/>
                </c15:categoryFilterException>
                <c15:categoryFilterException>
                  <c15:sqref>'Control Avances'!$H$21</c15:sqref>
                  <c15:invertIfNegative val="0"/>
                  <c15:bubble3D val="0"/>
                </c15:categoryFilterException>
                <c15:categoryFilterException>
                  <c15:sqref>'Control Avances'!$H$11</c15:sqref>
                  <c15:invertIfNegative val="0"/>
                  <c15:bubble3D val="0"/>
                </c15:categoryFilterException>
                <c15:categoryFilterException>
                  <c15:sqref>'Control Avances'!$H$12</c15:sqref>
                  <c15:invertIfNegative val="0"/>
                  <c15:bubble3D val="0"/>
                </c15:categoryFilterException>
                <c15:categoryFilterException>
                  <c15:sqref>'Control Avances'!$H$13</c15:sqref>
                  <c15:invertIfNegative val="0"/>
                  <c15:bubble3D val="0"/>
                </c15:categoryFilterException>
                <c15:categoryFilterException>
                  <c15:sqref>'Control Avances'!$H$14</c15:sqref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EDAA-4E46-A864-FC5265E2E08D}"/>
                      </c:ext>
                    </c:extLst>
                  </c15:dLbl>
                </c15:categoryFilterException>
                <c15:categoryFilterException>
                  <c15:sqref>'Control Avances'!$H$22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EDAA-4E46-A864-FC5265E2E08D}"/>
                      </c:ext>
                    </c:extLst>
                  </c15:dLbl>
                </c15:categoryFilterException>
                <c15:categoryFilterException>
                  <c15:sqref>'Control Avances'!$H$23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1-EDAA-4E46-A864-FC5265E2E08D}"/>
                      </c:ext>
                    </c:extLst>
                  </c15:dLbl>
                </c15:categoryFilterException>
                <c15:categoryFilterException>
                  <c15:sqref>'Control Avances'!$H$24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2-EDAA-4E46-A864-FC5265E2E08D}"/>
                      </c:ext>
                    </c:extLst>
                  </c15:dLbl>
                </c15:categoryFilterException>
                <c15:categoryFilterException>
                  <c15:sqref>'Control Avances'!$H$25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3-EDAA-4E46-A864-FC5265E2E08D}"/>
                      </c:ext>
                    </c:extLst>
                  </c15:dLbl>
                </c15:categoryFilterException>
                <c15:categoryFilterException>
                  <c15:sqref>'Control Avances'!$H$26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EDAA-4E46-A864-FC5265E2E08D}"/>
                      </c:ext>
                    </c:extLst>
                  </c15:dLbl>
                </c15:categoryFilterException>
                <c15:categoryFilterException>
                  <c15:sqref>'Control Avances'!$H$27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EDAA-4E46-A864-FC5265E2E08D}"/>
                      </c:ext>
                    </c:extLst>
                  </c15:dLbl>
                </c15:categoryFilterException>
                <c15:categoryFilterException>
                  <c15:sqref>'Control Avances'!$H$28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EDAA-4E46-A864-FC5265E2E08D}"/>
                      </c:ext>
                    </c:extLst>
                  </c15:dLbl>
                </c15:categoryFilterException>
                <c15:categoryFilterException>
                  <c15:sqref>'Control Avances'!$H$29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7-EDAA-4E46-A864-FC5265E2E08D}"/>
                      </c:ext>
                    </c:extLst>
                  </c15:dLbl>
                </c15:categoryFilterException>
                <c15:categoryFilterException>
                  <c15:sqref>'Control Avances'!$H$30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8-EDAA-4E46-A864-FC5265E2E08D}"/>
                      </c:ext>
                    </c:extLst>
                  </c15:dLbl>
                </c15:categoryFilterException>
                <c15:categoryFilterException>
                  <c15:sqref>'Control Avances'!$H$31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9-EDAA-4E46-A864-FC5265E2E08D}"/>
                      </c:ext>
                    </c:extLst>
                  </c15:dLbl>
                </c15:categoryFilterException>
                <c15:categoryFilterException>
                  <c15:sqref>'Control Avances'!$H$32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A-EDAA-4E46-A864-FC5265E2E08D}"/>
                      </c:ext>
                    </c:extLst>
                  </c15:dLbl>
                </c15:categoryFilterException>
                <c15:categoryFilterException>
                  <c15:sqref>'Control Avances'!$H$33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B-EDAA-4E46-A864-FC5265E2E08D}"/>
                      </c:ext>
                    </c:extLst>
                  </c15:dLbl>
                </c15:categoryFilterException>
                <c15:categoryFilterException>
                  <c15:sqref>'Control Avances'!$H$34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EDAA-4E46-A864-FC5265E2E08D}"/>
                      </c:ext>
                    </c:extLst>
                  </c15:dLbl>
                </c15:categoryFilterException>
                <c15:categoryFilterException>
                  <c15:sqref>'Control Avances'!$H$35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D-EDAA-4E46-A864-FC5265E2E08D}"/>
                      </c:ext>
                    </c:extLst>
                  </c15:dLbl>
                </c15:categoryFilterException>
                <c15:categoryFilterException>
                  <c15:sqref>'Control Avances'!$H$36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E-EDAA-4E46-A864-FC5265E2E08D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9-97FB-492A-8AD2-B192694C363A}"/>
            </c:ext>
          </c:extLst>
        </c:ser>
        <c:ser>
          <c:idx val="3"/>
          <c:order val="3"/>
          <c:tx>
            <c:strRef>
              <c:f>'Control Avances'!$K$3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7FB-492A-8AD2-B192694C363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7FB-492A-8AD2-B192694C363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FB-492A-8AD2-B192694C36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FB-492A-8AD2-B192694C36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FB-492A-8AD2-B192694C363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FB-492A-8AD2-B192694C363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7FB-492A-8AD2-B192694C363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FB-492A-8AD2-B192694C363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7FB-492A-8AD2-B192694C363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Avances'!$D$15:$D$21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</c:v>
                </c:pt>
                <c:pt idx="6">
                  <c:v>Instalación de Puerta Metálica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Avances'!$K$4:$K$36</c15:sqref>
                  </c15:fullRef>
                </c:ext>
              </c:extLst>
              <c:f>'Control Avances'!$K$15:$K$21</c:f>
              <c:numCache>
                <c:formatCode>General</c:formatCode>
                <c:ptCount val="7"/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Avances'!$L$4:$L$13</c15:f>
                <c15:dlblRangeCache>
                  <c:ptCount val="10"/>
                  <c:pt idx="1">
                    <c:v>41%</c:v>
                  </c:pt>
                  <c:pt idx="2">
                    <c:v>100%</c:v>
                  </c:pt>
                  <c:pt idx="3">
                    <c:v>100%</c:v>
                  </c:pt>
                  <c:pt idx="5">
                    <c:v>25%</c:v>
                  </c:pt>
                  <c:pt idx="6">
                    <c:v>65%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98%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Avances'!$K$15</c15:sqref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F-EDAA-4E46-A864-FC5265E2E08D}"/>
                      </c:ext>
                    </c:extLst>
                  </c15:dLbl>
                </c15:categoryFilterException>
                <c15:categoryFilterException>
                  <c15:sqref>'Control Avances'!$K$16</c15:sqref>
                  <c15:invertIfNegative val="0"/>
                  <c15:bubble3D val="0"/>
                </c15:categoryFilterException>
                <c15:categoryFilterException>
                  <c15:sqref>'Control Avances'!$K$17</c15:sqref>
                  <c15:invertIfNegative val="0"/>
                  <c15:bubble3D val="0"/>
                </c15:categoryFilterException>
                <c15:categoryFilterException>
                  <c15:sqref>'Control Avances'!$K$18</c15:sqref>
                  <c15:invertIfNegative val="0"/>
                  <c15:bubble3D val="0"/>
                </c15:categoryFilterException>
                <c15:categoryFilterException>
                  <c15:sqref>'Control Avances'!$K$19</c15:sqref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3-EDAA-4E46-A864-FC5265E2E08D}"/>
                      </c:ext>
                    </c:extLst>
                  </c15:dLbl>
                </c15:categoryFilterException>
                <c15:categoryFilterException>
                  <c15:sqref>'Control Avances'!$K$20</c15:sqref>
                  <c15:invertIfNegative val="0"/>
                  <c15:bubble3D val="0"/>
                </c15:categoryFilterException>
                <c15:categoryFilterException>
                  <c15:sqref>'Control Avances'!$K$21</c15:sqref>
                  <c15:invertIfNegative val="0"/>
                  <c15:bubble3D val="0"/>
                </c15:categoryFilterException>
                <c15:categoryFilterException>
                  <c15:sqref>'Control Avances'!$K$11</c15:sqref>
                  <c15:invertIfNegative val="0"/>
                  <c15:bubble3D val="0"/>
                </c15:categoryFilterException>
                <c15:categoryFilterException>
                  <c15:sqref>'Control Avances'!$K$12</c15:sqref>
                  <c15:invertIfNegative val="0"/>
                  <c15:bubble3D val="0"/>
                </c15:categoryFilterException>
                <c15:categoryFilterException>
                  <c15:sqref>'Control Avances'!$K$13</c15:sqref>
                  <c15:invertIfNegative val="0"/>
                  <c15:bubble3D val="0"/>
                </c15:categoryFilterException>
                <c15:categoryFilterException>
                  <c15:sqref>'Control Avances'!$K$14</c15:sqref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EDAA-4E46-A864-FC5265E2E08D}"/>
                      </c:ext>
                    </c:extLst>
                  </c15:dLbl>
                </c15:categoryFilterException>
                <c15:categoryFilterException>
                  <c15:sqref>'Control Avances'!$K$22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EDAA-4E46-A864-FC5265E2E08D}"/>
                      </c:ext>
                    </c:extLst>
                  </c15:dLbl>
                </c15:categoryFilterException>
                <c15:categoryFilterException>
                  <c15:sqref>'Control Avances'!$K$23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EDAA-4E46-A864-FC5265E2E08D}"/>
                      </c:ext>
                    </c:extLst>
                  </c15:dLbl>
                </c15:categoryFilterException>
                <c15:categoryFilterException>
                  <c15:sqref>'Control Avances'!$K$24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EDAA-4E46-A864-FC5265E2E08D}"/>
                      </c:ext>
                    </c:extLst>
                  </c15:dLbl>
                </c15:categoryFilterException>
                <c15:categoryFilterException>
                  <c15:sqref>'Control Avances'!$K$25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EDAA-4E46-A864-FC5265E2E08D}"/>
                      </c:ext>
                    </c:extLst>
                  </c15:dLbl>
                </c15:categoryFilterException>
                <c15:categoryFilterException>
                  <c15:sqref>'Control Avances'!$K$26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EDAA-4E46-A864-FC5265E2E08D}"/>
                      </c:ext>
                    </c:extLst>
                  </c15:dLbl>
                </c15:categoryFilterException>
                <c15:categoryFilterException>
                  <c15:sqref>'Control Avances'!$K$27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EDAA-4E46-A864-FC5265E2E08D}"/>
                      </c:ext>
                    </c:extLst>
                  </c15:dLbl>
                </c15:categoryFilterException>
                <c15:categoryFilterException>
                  <c15:sqref>'Control Avances'!$K$28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EDAA-4E46-A864-FC5265E2E08D}"/>
                      </c:ext>
                    </c:extLst>
                  </c15:dLbl>
                </c15:categoryFilterException>
                <c15:categoryFilterException>
                  <c15:sqref>'Control Avances'!$K$29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EDAA-4E46-A864-FC5265E2E08D}"/>
                      </c:ext>
                    </c:extLst>
                  </c15:dLbl>
                </c15:categoryFilterException>
                <c15:categoryFilterException>
                  <c15:sqref>'Control Avances'!$K$30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EDAA-4E46-A864-FC5265E2E08D}"/>
                      </c:ext>
                    </c:extLst>
                  </c15:dLbl>
                </c15:categoryFilterException>
                <c15:categoryFilterException>
                  <c15:sqref>'Control Avances'!$K$31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EDAA-4E46-A864-FC5265E2E08D}"/>
                      </c:ext>
                    </c:extLst>
                  </c15:dLbl>
                </c15:categoryFilterException>
                <c15:categoryFilterException>
                  <c15:sqref>'Control Avances'!$K$32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EDAA-4E46-A864-FC5265E2E08D}"/>
                      </c:ext>
                    </c:extLst>
                  </c15:dLbl>
                </c15:categoryFilterException>
                <c15:categoryFilterException>
                  <c15:sqref>'Control Avances'!$K$33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EDAA-4E46-A864-FC5265E2E08D}"/>
                      </c:ext>
                    </c:extLst>
                  </c15:dLbl>
                </c15:categoryFilterException>
                <c15:categoryFilterException>
                  <c15:sqref>'Control Avances'!$K$34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6-EDAA-4E46-A864-FC5265E2E08D}"/>
                      </c:ext>
                    </c:extLst>
                  </c15:dLbl>
                </c15:categoryFilterException>
                <c15:categoryFilterException>
                  <c15:sqref>'Control Avances'!$K$35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EDAA-4E46-A864-FC5265E2E08D}"/>
                      </c:ext>
                    </c:extLst>
                  </c15:dLbl>
                </c15:categoryFilterException>
                <c15:categoryFilterException>
                  <c15:sqref>'Control Avances'!$K$36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8-EDAA-4E46-A864-FC5265E2E08D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11-97FB-492A-8AD2-B192694C363A}"/>
            </c:ext>
          </c:extLst>
        </c:ser>
        <c:ser>
          <c:idx val="4"/>
          <c:order val="4"/>
          <c:tx>
            <c:strRef>
              <c:f>'Control Avances'!$N$3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7FB-492A-8AD2-B192694C363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6469F09-7E72-412E-9472-8663EACED1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7FB-492A-8AD2-B192694C363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F4BA93E-0188-4D0C-A0A7-929362972F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7FB-492A-8AD2-B192694C363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C06578E-948E-4F0C-B827-023181EC80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7FB-492A-8AD2-B192694C363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C730729C-B239-440E-B00C-9D4A2600E1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7FB-492A-8AD2-B192694C363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8DBD34E-0BE0-4564-B15E-7AF92F7814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7FB-492A-8AD2-B192694C363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78C138C-66F3-4F48-995E-E0EE7699E5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7FB-492A-8AD2-B192694C363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Avances'!$D$15:$D$21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</c:v>
                </c:pt>
                <c:pt idx="6">
                  <c:v>Instalación de Puerta Metálica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Avances'!$N$4:$N$36</c15:sqref>
                  </c15:fullRef>
                </c:ext>
              </c:extLst>
              <c:f>'Control Avances'!$N$15:$N$21</c:f>
              <c:numCache>
                <c:formatCode>General</c:formatCode>
                <c:ptCount val="7"/>
                <c:pt idx="1">
                  <c:v>7</c:v>
                </c:pt>
                <c:pt idx="2">
                  <c:v>9</c:v>
                </c:pt>
                <c:pt idx="3">
                  <c:v>5</c:v>
                </c:pt>
                <c:pt idx="4">
                  <c:v>9</c:v>
                </c:pt>
                <c:pt idx="5">
                  <c:v>24</c:v>
                </c:pt>
                <c:pt idx="6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Avances'!$O$4:$O$33</c15:f>
                <c15:dlblRangeCache>
                  <c:ptCount val="30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100%</c:v>
                  </c:pt>
                  <c:pt idx="17">
                    <c:v>100%</c:v>
                  </c:pt>
                  <c:pt idx="20">
                    <c:v>100%</c:v>
                  </c:pt>
                  <c:pt idx="21">
                    <c:v>91%</c:v>
                  </c:pt>
                  <c:pt idx="22">
                    <c:v>100%</c:v>
                  </c:pt>
                  <c:pt idx="25">
                    <c:v>20%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Avances'!$N$15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9-EDAA-4E46-A864-FC5265E2E08D}"/>
                      </c:ext>
                    </c:extLst>
                  </c15:dLbl>
                </c15:categoryFilterException>
                <c15:categoryFilterException>
                  <c15:sqref>'Control Avances'!$N$16</c15:sqref>
                  <c15:invertIfNegative val="0"/>
                  <c15:bubble3D val="0"/>
                </c15:categoryFilterException>
                <c15:categoryFilterException>
                  <c15:sqref>'Control Avances'!$N$17</c15:sqref>
                  <c15:invertIfNegative val="0"/>
                  <c15:bubble3D val="0"/>
                </c15:categoryFilterException>
                <c15:categoryFilterException>
                  <c15:sqref>'Control Avances'!$N$19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C-EDAA-4E46-A864-FC5265E2E08D}"/>
                      </c:ext>
                    </c:extLst>
                  </c15:dLbl>
                </c15:categoryFilterException>
                <c15:categoryFilterException>
                  <c15:sqref>'Control Avances'!$N$20</c15:sqref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D-EDAA-4E46-A864-FC5265E2E08D}"/>
                      </c:ext>
                    </c:extLst>
                  </c15:dLbl>
                </c15:categoryFilterException>
                <c15:categoryFilterException>
                  <c15:sqref>'Control Avances'!$N$21</c15:sqref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E-EDAA-4E46-A864-FC5265E2E08D}"/>
                      </c:ext>
                    </c:extLst>
                  </c15:dLbl>
                </c15:categoryFilterException>
                <c15:categoryFilterException>
                  <c15:sqref>'Control Avances'!$N$12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F-EDAA-4E46-A864-FC5265E2E08D}"/>
                      </c:ext>
                    </c:extLst>
                  </c15:dLbl>
                </c15:categoryFilterException>
                <c15:categoryFilterException>
                  <c15:sqref>'Control Avances'!$N$14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0-EDAA-4E46-A864-FC5265E2E08D}"/>
                      </c:ext>
                    </c:extLst>
                  </c15:dLbl>
                </c15:categoryFilterException>
                <c15:categoryFilterException>
                  <c15:sqref>'Control Avances'!$N$22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1-EDAA-4E46-A864-FC5265E2E08D}"/>
                      </c:ext>
                    </c:extLst>
                  </c15:dLbl>
                </c15:categoryFilterException>
                <c15:categoryFilterException>
                  <c15:sqref>'Control Avances'!$N$23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2-EDAA-4E46-A864-FC5265E2E08D}"/>
                      </c:ext>
                    </c:extLst>
                  </c15:dLbl>
                </c15:categoryFilterException>
                <c15:categoryFilterException>
                  <c15:sqref>'Control Avances'!$N$27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3-EDAA-4E46-A864-FC5265E2E08D}"/>
                      </c:ext>
                    </c:extLst>
                  </c15:dLbl>
                </c15:categoryFilterException>
                <c15:categoryFilterException>
                  <c15:sqref>'Control Avances'!$N$28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4-EDAA-4E46-A864-FC5265E2E08D}"/>
                      </c:ext>
                    </c:extLst>
                  </c15:dLbl>
                </c15:categoryFilterException>
                <c15:categoryFilterException>
                  <c15:sqref>'Control Avances'!$N$30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5-EDAA-4E46-A864-FC5265E2E08D}"/>
                      </c:ext>
                    </c:extLst>
                  </c15:dLbl>
                </c15:categoryFilterException>
                <c15:categoryFilterException>
                  <c15:sqref>'Control Avances'!$N$31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6-EDAA-4E46-A864-FC5265E2E08D}"/>
                      </c:ext>
                    </c:extLst>
                  </c15:dLbl>
                </c15:categoryFilterException>
                <c15:categoryFilterException>
                  <c15:sqref>'Control Avances'!$N$32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7-EDAA-4E46-A864-FC5265E2E08D}"/>
                      </c:ext>
                    </c:extLst>
                  </c15:dLbl>
                </c15:categoryFilterException>
                <c15:categoryFilterException>
                  <c15:sqref>'Control Avances'!$N$33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8-EDAA-4E46-A864-FC5265E2E08D}"/>
                      </c:ext>
                    </c:extLst>
                  </c15:dLbl>
                </c15:categoryFilterException>
                <c15:categoryFilterException>
                  <c15:sqref>'Control Avances'!$N$34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9-EDAA-4E46-A864-FC5265E2E08D}"/>
                      </c:ext>
                    </c:extLst>
                  </c15:dLbl>
                </c15:categoryFilterException>
                <c15:categoryFilterException>
                  <c15:sqref>'Control Avances'!$N$35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A-EDAA-4E46-A864-FC5265E2E08D}"/>
                      </c:ext>
                    </c:extLst>
                  </c15:dLbl>
                </c15:categoryFilterException>
                <c15:categoryFilterException>
                  <c15:sqref>'Control Avances'!$N$36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B-EDAA-4E46-A864-FC5265E2E08D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19-97FB-492A-8AD2-B192694C363A}"/>
            </c:ext>
          </c:extLst>
        </c:ser>
        <c:ser>
          <c:idx val="5"/>
          <c:order val="5"/>
          <c:tx>
            <c:strRef>
              <c:f>'Control Avances'!$Q$3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7FB-492A-8AD2-B192694C363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E046F84-2806-4AF8-9C9E-A8F11DD302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97FB-492A-8AD2-B192694C363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34AD758-0C37-4E4A-B179-CFB9C8E8B4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97FB-492A-8AD2-B192694C363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777CD95-03B1-45BA-98F8-69272E3F47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97FB-492A-8AD2-B192694C363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673F326-8EBE-4A8F-97F3-406E1E5FBD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97FB-492A-8AD2-B192694C363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D7776C1-E502-4D83-872C-B8EDF7636F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97FB-492A-8AD2-B192694C363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87E5224-903C-4B2C-97D3-08D63454E7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97FB-492A-8AD2-B192694C363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Avances'!$D$15:$D$21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</c:v>
                </c:pt>
                <c:pt idx="6">
                  <c:v>Instalación de Puerta Metálica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Avances'!$Q$4:$Q$36</c15:sqref>
                  </c15:fullRef>
                </c:ext>
              </c:extLst>
              <c:f>'Control Avances'!$Q$15:$Q$21</c:f>
              <c:numCache>
                <c:formatCode>General</c:formatCode>
                <c:ptCount val="7"/>
                <c:pt idx="1">
                  <c:v>30</c:v>
                </c:pt>
                <c:pt idx="2">
                  <c:v>27</c:v>
                </c:pt>
                <c:pt idx="3">
                  <c:v>51</c:v>
                </c:pt>
                <c:pt idx="4">
                  <c:v>21</c:v>
                </c:pt>
                <c:pt idx="5">
                  <c:v>22</c:v>
                </c:pt>
                <c:pt idx="6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Avances'!$R$4:$R$34</c15:f>
                <c15:dlblRangeCache>
                  <c:ptCount val="31"/>
                  <c:pt idx="12">
                    <c:v>75%</c:v>
                  </c:pt>
                  <c:pt idx="13">
                    <c:v>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0%</c:v>
                  </c:pt>
                  <c:pt idx="17">
                    <c:v>0%</c:v>
                  </c:pt>
                  <c:pt idx="20">
                    <c:v>10%</c:v>
                  </c:pt>
                  <c:pt idx="22">
                    <c:v>0%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Avances'!$Q$15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C-EDAA-4E46-A864-FC5265E2E08D}"/>
                      </c:ext>
                    </c:extLst>
                  </c15:dLbl>
                </c15:categoryFilterException>
                <c15:categoryFilterException>
                  <c15:sqref>'Control Avances'!$Q$19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D-EDAA-4E46-A864-FC5265E2E08D}"/>
                      </c:ext>
                    </c:extLst>
                  </c15:dLbl>
                </c15:categoryFilterException>
                <c15:categoryFilterException>
                  <c15:sqref>'Control Avances'!$Q$20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E-EDAA-4E46-A864-FC5265E2E08D}"/>
                      </c:ext>
                    </c:extLst>
                  </c15:dLbl>
                </c15:categoryFilterException>
                <c15:categoryFilterException>
                  <c15:sqref>'Control Avances'!$Q$21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F-EDAA-4E46-A864-FC5265E2E08D}"/>
                      </c:ext>
                    </c:extLst>
                  </c15:dLbl>
                </c15:categoryFilterException>
                <c15:categoryFilterException>
                  <c15:sqref>'Control Avances'!$Q$12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0-EDAA-4E46-A864-FC5265E2E08D}"/>
                      </c:ext>
                    </c:extLst>
                  </c15:dLbl>
                </c15:categoryFilterException>
                <c15:categoryFilterException>
                  <c15:sqref>'Control Avances'!$Q$14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1-EDAA-4E46-A864-FC5265E2E08D}"/>
                      </c:ext>
                    </c:extLst>
                  </c15:dLbl>
                </c15:categoryFilterException>
                <c15:categoryFilterException>
                  <c15:sqref>'Control Avances'!$Q$22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2-EDAA-4E46-A864-FC5265E2E08D}"/>
                      </c:ext>
                    </c:extLst>
                  </c15:dLbl>
                </c15:categoryFilterException>
                <c15:categoryFilterException>
                  <c15:sqref>'Control Avances'!$Q$23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3-EDAA-4E46-A864-FC5265E2E08D}"/>
                      </c:ext>
                    </c:extLst>
                  </c15:dLbl>
                </c15:categoryFilterException>
                <c15:categoryFilterException>
                  <c15:sqref>'Control Avances'!$Q$24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4-EDAA-4E46-A864-FC5265E2E08D}"/>
                      </c:ext>
                    </c:extLst>
                  </c15:dLbl>
                </c15:categoryFilterException>
                <c15:categoryFilterException>
                  <c15:sqref>'Control Avances'!$Q$25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5-EDAA-4E46-A864-FC5265E2E08D}"/>
                      </c:ext>
                    </c:extLst>
                  </c15:dLbl>
                </c15:categoryFilterException>
                <c15:categoryFilterException>
                  <c15:sqref>'Control Avances'!$Q$27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6-EDAA-4E46-A864-FC5265E2E08D}"/>
                      </c:ext>
                    </c:extLst>
                  </c15:dLbl>
                </c15:categoryFilterException>
                <c15:categoryFilterException>
                  <c15:sqref>'Control Avances'!$Q$28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7-EDAA-4E46-A864-FC5265E2E08D}"/>
                      </c:ext>
                    </c:extLst>
                  </c15:dLbl>
                </c15:categoryFilterException>
                <c15:categoryFilterException>
                  <c15:sqref>'Control Avances'!$Q$29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8-EDAA-4E46-A864-FC5265E2E08D}"/>
                      </c:ext>
                    </c:extLst>
                  </c15:dLbl>
                </c15:categoryFilterException>
                <c15:categoryFilterException>
                  <c15:sqref>'Control Avances'!$Q$30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9-EDAA-4E46-A864-FC5265E2E08D}"/>
                      </c:ext>
                    </c:extLst>
                  </c15:dLbl>
                </c15:categoryFilterException>
                <c15:categoryFilterException>
                  <c15:sqref>'Control Avances'!$Q$31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A-EDAA-4E46-A864-FC5265E2E08D}"/>
                      </c:ext>
                    </c:extLst>
                  </c15:dLbl>
                </c15:categoryFilterException>
                <c15:categoryFilterException>
                  <c15:sqref>'Control Avances'!$Q$32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B-EDAA-4E46-A864-FC5265E2E08D}"/>
                      </c:ext>
                    </c:extLst>
                  </c15:dLbl>
                </c15:categoryFilterException>
                <c15:categoryFilterException>
                  <c15:sqref>'Control Avances'!$Q$33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C-EDAA-4E46-A864-FC5265E2E08D}"/>
                      </c:ext>
                    </c:extLst>
                  </c15:dLbl>
                </c15:categoryFilterException>
                <c15:categoryFilterException>
                  <c15:sqref>'Control Avances'!$Q$34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D-EDAA-4E46-A864-FC5265E2E08D}"/>
                      </c:ext>
                    </c:extLst>
                  </c15:dLbl>
                </c15:categoryFilterException>
                <c15:categoryFilterException>
                  <c15:sqref>'Control Avances'!$Q$35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E-EDAA-4E46-A864-FC5265E2E08D}"/>
                      </c:ext>
                    </c:extLst>
                  </c15:dLbl>
                </c15:categoryFilterException>
                <c15:categoryFilterException>
                  <c15:sqref>'Control Avances'!$Q$36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F-EDAA-4E46-A864-FC5265E2E08D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21-97FB-492A-8AD2-B192694C363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7208497"/>
        <c:axId val="32047204"/>
      </c:barChart>
      <c:catAx>
        <c:axId val="27208497"/>
        <c:scaling>
          <c:orientation val="maxMin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noFill/>
              <a:round/>
            </a:ln>
          </c:spPr>
        </c:min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2047204"/>
        <c:crosses val="autoZero"/>
        <c:auto val="1"/>
        <c:lblAlgn val="ctr"/>
        <c:lblOffset val="100"/>
        <c:noMultiLvlLbl val="0"/>
      </c:catAx>
      <c:valAx>
        <c:axId val="32047204"/>
        <c:scaling>
          <c:orientation val="minMax"/>
          <c:max val="4490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>
            <a:solidFill>
              <a:schemeClr val="bg2">
                <a:lumMod val="75000"/>
              </a:schemeClr>
            </a:solidFill>
          </a:ln>
        </c:spPr>
        <c:txPr>
          <a:bodyPr rot="-2400000"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7208497"/>
        <c:crossesAt val="1"/>
        <c:crossBetween val="between"/>
        <c:majorUnit val="4"/>
        <c:minorUnit val="1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82901925858546"/>
          <c:y val="0.18057261144399819"/>
          <c:w val="0.77885952712100104"/>
          <c:h val="0.73619753086419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'Control Avances'!$E$3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Avances'!$D$23:$D$29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Avances'!$E$4:$E$36</c15:sqref>
                  </c15:fullRef>
                </c:ext>
              </c:extLst>
              <c:f>'Control Avances'!$E$23:$E$29</c:f>
              <c:numCache>
                <c:formatCode>dd\-mmm</c:formatCode>
                <c:ptCount val="7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5-46C7-9763-ECECC3AD41FC}"/>
            </c:ext>
          </c:extLst>
        </c:ser>
        <c:ser>
          <c:idx val="1"/>
          <c:order val="1"/>
          <c:tx>
            <c:strRef>
              <c:f>'Control Avances'!$F$3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Avances'!$D$23:$D$29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Avances'!$F$4:$F$36</c15:sqref>
                  </c15:fullRef>
                </c:ext>
              </c:extLst>
              <c:f>'Control Avances'!$F$23:$F$29</c:f>
              <c:numCache>
                <c:formatCode>General</c:formatCode>
                <c:ptCount val="7"/>
                <c:pt idx="1">
                  <c:v>27</c:v>
                </c:pt>
                <c:pt idx="2">
                  <c:v>39</c:v>
                </c:pt>
                <c:pt idx="3">
                  <c:v>31</c:v>
                </c:pt>
                <c:pt idx="4">
                  <c:v>80</c:v>
                </c:pt>
                <c:pt idx="5">
                  <c:v>80</c:v>
                </c:pt>
                <c:pt idx="6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45-46C7-9763-ECECC3AD41FC}"/>
            </c:ext>
          </c:extLst>
        </c:ser>
        <c:ser>
          <c:idx val="2"/>
          <c:order val="2"/>
          <c:tx>
            <c:strRef>
              <c:f>'Control Avances'!$H$3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Avances'!$D$23:$D$29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Avances'!$H$4:$H$36</c15:sqref>
                  </c15:fullRef>
                </c:ext>
              </c:extLst>
              <c:f>'Control Avances'!$H$23:$H$29</c:f>
              <c:numCache>
                <c:formatCode>General</c:formatCode>
                <c:ptCount val="7"/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'Control Avances'!$H$4</c15:sqref>
                  <c15:spPr xmlns:c15="http://schemas.microsoft.com/office/drawing/2012/chart">
                    <a:solidFill>
                      <a:srgbClr val="E46C0A"/>
                    </a:solidFill>
                    <a:ln w="0">
                      <a:noFill/>
                    </a:ln>
                  </c15:spPr>
                  <c15:invertIfNegative val="0"/>
                  <c15:bubble3D val="0"/>
                </c15:categoryFilterException>
                <c15:categoryFilterException>
                  <c15:sqref>'Control Avances'!$H$5</c15:sqref>
                  <c15:invertIfNegative val="0"/>
                  <c15:bubble3D val="0"/>
                </c15:categoryFilterException>
                <c15:categoryFilterException>
                  <c15:sqref>'Control Avances'!$H$6</c15:sqref>
                  <c15:invertIfNegative val="0"/>
                  <c15:bubble3D val="0"/>
                </c15:categoryFilterException>
                <c15:categoryFilterException>
                  <c15:sqref>'Control Avances'!$H$7</c15:sqref>
                  <c15:invertIfNegative val="0"/>
                  <c15:bubble3D val="0"/>
                </c15:categoryFilterException>
                <c15:categoryFilterException>
                  <c15:sqref>'Control Avances'!$H$8</c15:sqref>
                  <c15:invertIfNegative val="0"/>
                  <c15:bubble3D val="0"/>
                </c15:categoryFilterException>
                <c15:categoryFilterException>
                  <c15:sqref>'Control Avances'!$H$9</c15:sqref>
                  <c15:invertIfNegative val="0"/>
                  <c15:bubble3D val="0"/>
                </c15:categoryFilterException>
                <c15:categoryFilterException>
                  <c15:sqref>'Control Avances'!$H$10</c15:sqref>
                  <c15:invertIfNegative val="0"/>
                  <c15:bubble3D val="0"/>
                </c15:categoryFilterException>
                <c15:categoryFilterException>
                  <c15:sqref>'Control Avances'!$H$11</c15:sqref>
                  <c15:invertIfNegative val="0"/>
                  <c15:bubble3D val="0"/>
                </c15:categoryFilterException>
                <c15:categoryFilterException>
                  <c15:sqref>'Control Avances'!$H$12</c15:sqref>
                  <c15:invertIfNegative val="0"/>
                  <c15:bubble3D val="0"/>
                </c15:categoryFilterException>
                <c15:categoryFilterException>
                  <c15:sqref>'Control Avances'!$H$13</c15:sqref>
                  <c15:invertIfNegative val="0"/>
                  <c15:bubble3D val="0"/>
                </c15:categoryFilterException>
                <c15:categoryFilterException>
                  <c15:sqref>'Control Avances'!$H$14</c15:sqref>
                  <c15:invertIfNegative val="0"/>
                  <c15:bubble3D val="0"/>
                </c15:categoryFilterException>
                <c15:categoryFilterException>
                  <c15:sqref>'Control Avances'!$H$15</c15:sqref>
                  <c15:invertIfNegative val="0"/>
                  <c15:bubble3D val="0"/>
                </c15:categoryFilterException>
                <c15:categoryFilterException>
                  <c15:sqref>'Control Avances'!$H$16</c15:sqref>
                  <c15:invertIfNegative val="0"/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2-1945-46C7-9763-ECECC3AD41FC}"/>
            </c:ext>
          </c:extLst>
        </c:ser>
        <c:ser>
          <c:idx val="3"/>
          <c:order val="3"/>
          <c:tx>
            <c:strRef>
              <c:f>'Control Avances'!$K$3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Avances'!$D$23:$D$29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Avances'!$K$4:$K$36</c15:sqref>
                  </c15:fullRef>
                </c:ext>
              </c:extLst>
              <c:f>'Control Avances'!$K$23:$K$29</c:f>
              <c:numCache>
                <c:formatCode>General</c:formatCode>
                <c:ptCount val="7"/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'Control Avances'!$K$4</c15:sqref>
                  <c15:invertIfNegative val="0"/>
                  <c15:bubble3D val="0"/>
                </c15:categoryFilterException>
                <c15:categoryFilterException>
                  <c15:sqref>'Control Avances'!$K$5</c15:sqref>
                  <c15:invertIfNegative val="0"/>
                  <c15:bubble3D val="0"/>
                </c15:categoryFilterException>
                <c15:categoryFilterException>
                  <c15:sqref>'Control Avances'!$K$6</c15:sqref>
                  <c15:invertIfNegative val="0"/>
                  <c15:bubble3D val="0"/>
                </c15:categoryFilterException>
                <c15:categoryFilterException>
                  <c15:sqref>'Control Avances'!$K$7</c15:sqref>
                  <c15:invertIfNegative val="0"/>
                  <c15:bubble3D val="0"/>
                </c15:categoryFilterException>
                <c15:categoryFilterException>
                  <c15:sqref>'Control Avances'!$K$8</c15:sqref>
                  <c15:invertIfNegative val="0"/>
                  <c15:bubble3D val="0"/>
                </c15:categoryFilterException>
                <c15:categoryFilterException>
                  <c15:sqref>'Control Avances'!$K$9</c15:sqref>
                  <c15:invertIfNegative val="0"/>
                  <c15:bubble3D val="0"/>
                </c15:categoryFilterException>
                <c15:categoryFilterException>
                  <c15:sqref>'Control Avances'!$K$10</c15:sqref>
                  <c15:invertIfNegative val="0"/>
                  <c15:bubble3D val="0"/>
                </c15:categoryFilterException>
                <c15:categoryFilterException>
                  <c15:sqref>'Control Avances'!$K$11</c15:sqref>
                  <c15:invertIfNegative val="0"/>
                  <c15:bubble3D val="0"/>
                </c15:categoryFilterException>
                <c15:categoryFilterException>
                  <c15:sqref>'Control Avances'!$K$12</c15:sqref>
                  <c15:invertIfNegative val="0"/>
                  <c15:bubble3D val="0"/>
                </c15:categoryFilterException>
                <c15:categoryFilterException>
                  <c15:sqref>'Control Avances'!$K$13</c15:sqref>
                  <c15:invertIfNegative val="0"/>
                  <c15:bubble3D val="0"/>
                </c15:categoryFilterException>
                <c15:categoryFilterException>
                  <c15:sqref>'Control Avances'!$K$14</c15:sqref>
                  <c15:invertIfNegative val="0"/>
                  <c15:bubble3D val="0"/>
                </c15:categoryFilterException>
                <c15:categoryFilterException>
                  <c15:sqref>'Control Avances'!$K$15</c15:sqref>
                  <c15:invertIfNegative val="0"/>
                  <c15:bubble3D val="0"/>
                </c15:categoryFilterException>
                <c15:categoryFilterException>
                  <c15:sqref>'Control Avances'!$K$16</c15:sqref>
                  <c15:invertIfNegative val="0"/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3-1945-46C7-9763-ECECC3AD41FC}"/>
            </c:ext>
          </c:extLst>
        </c:ser>
        <c:ser>
          <c:idx val="4"/>
          <c:order val="4"/>
          <c:tx>
            <c:strRef>
              <c:f>'Control Avances'!$N$3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45-46C7-9763-ECECC3AD41F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0114B34-22E2-4D23-B055-DF2F39DFC6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945-46C7-9763-ECECC3AD41F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D35C278-5A77-4480-8473-B9709A9F99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945-46C7-9763-ECECC3AD41F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0625491-2203-4F89-94BC-D873CAB26E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945-46C7-9763-ECECC3AD41F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45-46C7-9763-ECECC3AD41F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45-46C7-9763-ECECC3AD41FC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1BF4086-B02B-43A0-B2CD-A219A8F80F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945-46C7-9763-ECECC3AD41FC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Avances'!$D$23:$D$29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Avances'!$N$4:$N$36</c15:sqref>
                  </c15:fullRef>
                </c:ext>
              </c:extLst>
              <c:f>'Control Avances'!$N$23:$N$29</c:f>
              <c:numCache>
                <c:formatCode>General</c:formatCode>
                <c:ptCount val="7"/>
                <c:pt idx="1">
                  <c:v>49</c:v>
                </c:pt>
                <c:pt idx="2">
                  <c:v>41</c:v>
                </c:pt>
                <c:pt idx="3">
                  <c:v>13</c:v>
                </c:pt>
                <c:pt idx="6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Avances'!$O$4:$O$34</c15:f>
                <c15:dlblRangeCache>
                  <c:ptCount val="31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100%</c:v>
                  </c:pt>
                  <c:pt idx="17">
                    <c:v>100%</c:v>
                  </c:pt>
                  <c:pt idx="20">
                    <c:v>100%</c:v>
                  </c:pt>
                  <c:pt idx="21">
                    <c:v>91%</c:v>
                  </c:pt>
                  <c:pt idx="22">
                    <c:v>100%</c:v>
                  </c:pt>
                  <c:pt idx="25">
                    <c:v>20%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Avances'!$N$5</c15:sqref>
                  <c15:invertIfNegative val="0"/>
                  <c15:bubble3D val="0"/>
                </c15:categoryFilterException>
                <c15:categoryFilterException>
                  <c15:sqref>'Control Avances'!$N$6</c15:sqref>
                  <c15:invertIfNegative val="0"/>
                  <c15:bubble3D val="0"/>
                </c15:categoryFilterException>
                <c15:categoryFilterException>
                  <c15:sqref>'Control Avances'!$N$9</c15:sqref>
                  <c15:invertIfNegative val="0"/>
                  <c15:bubble3D val="0"/>
                </c15:categoryFilterException>
                <c15:categoryFilterException>
                  <c15:sqref>'Control Avances'!$N$10</c15:sqref>
                  <c15:invertIfNegative val="0"/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B-1945-46C7-9763-ECECC3AD41FC}"/>
            </c:ext>
          </c:extLst>
        </c:ser>
        <c:ser>
          <c:idx val="5"/>
          <c:order val="5"/>
          <c:tx>
            <c:strRef>
              <c:f>'Control Avances'!$Q$3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45-46C7-9763-ECECC3AD41F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DAC7989-E972-4990-9AFD-AD3D670C4E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945-46C7-9763-ECECC3AD41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45-46C7-9763-ECECC3AD41F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E537CC4-B1B2-4758-9497-DD64547890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945-46C7-9763-ECECC3AD41F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45-46C7-9763-ECECC3AD41F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945-46C7-9763-ECECC3AD41F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45-46C7-9763-ECECC3AD41FC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Avances'!$D$23:$D$29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Avances'!$Q$4:$Q$36</c15:sqref>
                  </c15:fullRef>
                </c:ext>
              </c:extLst>
              <c:f>'Control Avances'!$Q$23:$Q$29</c:f>
              <c:numCache>
                <c:formatCode>General</c:formatCode>
                <c:ptCount val="7"/>
                <c:pt idx="1">
                  <c:v>4</c:v>
                </c:pt>
                <c:pt idx="3">
                  <c:v>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Avances'!$R$4:$R$34</c15:f>
                <c15:dlblRangeCache>
                  <c:ptCount val="31"/>
                  <c:pt idx="12">
                    <c:v>75%</c:v>
                  </c:pt>
                  <c:pt idx="13">
                    <c:v>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0%</c:v>
                  </c:pt>
                  <c:pt idx="17">
                    <c:v>0%</c:v>
                  </c:pt>
                  <c:pt idx="20">
                    <c:v>10%</c:v>
                  </c:pt>
                  <c:pt idx="22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1945-46C7-9763-ECECC3AD41F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7208497"/>
        <c:axId val="32047204"/>
      </c:barChart>
      <c:catAx>
        <c:axId val="27208497"/>
        <c:scaling>
          <c:orientation val="maxMin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noFill/>
              <a:round/>
            </a:ln>
          </c:spPr>
        </c:min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2047204"/>
        <c:crosses val="autoZero"/>
        <c:auto val="1"/>
        <c:lblAlgn val="ctr"/>
        <c:lblOffset val="100"/>
        <c:noMultiLvlLbl val="0"/>
      </c:catAx>
      <c:valAx>
        <c:axId val="32047204"/>
        <c:scaling>
          <c:orientation val="minMax"/>
          <c:max val="4490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>
            <a:solidFill>
              <a:schemeClr val="bg2">
                <a:lumMod val="75000"/>
              </a:schemeClr>
            </a:solidFill>
          </a:ln>
        </c:spPr>
        <c:txPr>
          <a:bodyPr rot="-2400000"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7208497"/>
        <c:crossesAt val="1"/>
        <c:crossBetween val="between"/>
        <c:majorUnit val="4"/>
        <c:minorUnit val="1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82901925858546"/>
          <c:y val="0.18057261144399819"/>
          <c:w val="0.77885952712100104"/>
          <c:h val="0.73619753086419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'Control Avances'!$E$3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delete val="1"/>
          </c:dLbls>
          <c:cat>
            <c:strRef>
              <c:f>'Control Avances'!$D$4:$D$36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Avances'!$E$4:$E$36</c:f>
              <c:numCache>
                <c:formatCode>dd\-mmm</c:formatCode>
                <c:ptCount val="33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  <c:pt idx="7">
                  <c:v>44774</c:v>
                </c:pt>
                <c:pt idx="8">
                  <c:v>44774</c:v>
                </c:pt>
                <c:pt idx="9">
                  <c:v>44774</c:v>
                </c:pt>
                <c:pt idx="12">
                  <c:v>44774</c:v>
                </c:pt>
                <c:pt idx="13">
                  <c:v>44774</c:v>
                </c:pt>
                <c:pt idx="14">
                  <c:v>44774</c:v>
                </c:pt>
                <c:pt idx="15">
                  <c:v>44774</c:v>
                </c:pt>
                <c:pt idx="16">
                  <c:v>44774</c:v>
                </c:pt>
                <c:pt idx="17">
                  <c:v>44774</c:v>
                </c:pt>
                <c:pt idx="20">
                  <c:v>44774</c:v>
                </c:pt>
                <c:pt idx="21">
                  <c:v>44774</c:v>
                </c:pt>
                <c:pt idx="22">
                  <c:v>44774</c:v>
                </c:pt>
                <c:pt idx="23">
                  <c:v>44774</c:v>
                </c:pt>
                <c:pt idx="24">
                  <c:v>44774</c:v>
                </c:pt>
                <c:pt idx="25">
                  <c:v>44774</c:v>
                </c:pt>
                <c:pt idx="28">
                  <c:v>44774</c:v>
                </c:pt>
                <c:pt idx="29">
                  <c:v>44774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C-43E8-9078-3651B4986F94}"/>
            </c:ext>
          </c:extLst>
        </c:ser>
        <c:ser>
          <c:idx val="1"/>
          <c:order val="1"/>
          <c:tx>
            <c:strRef>
              <c:f>'Control Avances'!$F$3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 w="0">
              <a:noFill/>
            </a:ln>
          </c:spPr>
          <c:invertIfNegative val="0"/>
          <c:dLbls>
            <c:delete val="1"/>
          </c:dLbls>
          <c:cat>
            <c:strRef>
              <c:f>'Control Avances'!$D$4:$D$36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Avances'!$F$4:$F$36</c:f>
              <c:numCache>
                <c:formatCode>General</c:formatCode>
                <c:ptCount val="33"/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  <c:pt idx="5">
                  <c:v>29</c:v>
                </c:pt>
                <c:pt idx="6">
                  <c:v>10</c:v>
                </c:pt>
                <c:pt idx="7">
                  <c:v>10</c:v>
                </c:pt>
                <c:pt idx="8">
                  <c:v>22</c:v>
                </c:pt>
                <c:pt idx="9">
                  <c:v>10</c:v>
                </c:pt>
                <c:pt idx="12">
                  <c:v>43</c:v>
                </c:pt>
                <c:pt idx="13">
                  <c:v>44</c:v>
                </c:pt>
                <c:pt idx="14">
                  <c:v>21</c:v>
                </c:pt>
                <c:pt idx="15">
                  <c:v>44</c:v>
                </c:pt>
                <c:pt idx="16">
                  <c:v>34</c:v>
                </c:pt>
                <c:pt idx="17">
                  <c:v>52</c:v>
                </c:pt>
                <c:pt idx="20">
                  <c:v>27</c:v>
                </c:pt>
                <c:pt idx="21">
                  <c:v>39</c:v>
                </c:pt>
                <c:pt idx="22">
                  <c:v>31</c:v>
                </c:pt>
                <c:pt idx="23">
                  <c:v>80</c:v>
                </c:pt>
                <c:pt idx="24">
                  <c:v>80</c:v>
                </c:pt>
                <c:pt idx="25">
                  <c:v>71</c:v>
                </c:pt>
                <c:pt idx="28">
                  <c:v>80</c:v>
                </c:pt>
                <c:pt idx="29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DC-43E8-9078-3651B4986F94}"/>
            </c:ext>
          </c:extLst>
        </c:ser>
        <c:ser>
          <c:idx val="2"/>
          <c:order val="2"/>
          <c:tx>
            <c:strRef>
              <c:f>'Control Avances'!$H$3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4DC-43E8-9078-3651B4986F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4DC-43E8-9078-3651B4986F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4DC-43E8-9078-3651B4986F9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4DC-43E8-9078-3651B4986F9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4DC-43E8-9078-3651B4986F9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4DC-43E8-9078-3651B4986F9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4DC-43E8-9078-3651B4986F9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4DC-43E8-9078-3651B4986F9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4DC-43E8-9078-3651B4986F9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4DC-43E8-9078-3651B4986F9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4DC-43E8-9078-3651B4986F9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4DC-43E8-9078-3651B4986F9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4DC-43E8-9078-3651B4986F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DC-43E8-9078-3651B4986F9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2659103-670E-4868-A8DF-90C997F079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4DC-43E8-9078-3651B4986F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799C426-58F9-4901-8AF7-5B33310E55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4DC-43E8-9078-3651B4986F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3807784-40B0-4DD3-B463-609744D9A9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4DC-43E8-9078-3651B4986F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EC03FB7-584F-48A7-954D-7F3AF60DE8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4DC-43E8-9078-3651B4986F9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EEF22F2-EC49-41B9-B1EE-7E8EDB6104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4DC-43E8-9078-3651B4986F94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AFF469E-F86E-4F4F-BF5D-0A61529135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4DC-43E8-9078-3651B4986F94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C0217473-DEED-4E48-A092-A63D9A3C7E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4DC-43E8-9078-3651B4986F94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DAE0ED71-BD84-4F26-8B51-8BC584321A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4DC-43E8-9078-3651B4986F94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FCD001A2-9F7E-4346-A0B6-13E7D0747E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4DC-43E8-9078-3651B4986F9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DC-43E8-9078-3651B4986F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DC-43E8-9078-3651B4986F9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DC-43E8-9078-3651B4986F9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DC-43E8-9078-3651B4986F9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DC-43E8-9078-3651B4986F94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4DC-43E8-9078-3651B4986F94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DC-43E8-9078-3651B4986F9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4DC-43E8-9078-3651B4986F94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4DC-43E8-9078-3651B4986F94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4DC-43E8-9078-3651B4986F94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4DC-43E8-9078-3651B4986F94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4DC-43E8-9078-3651B4986F94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DC-43E8-9078-3651B4986F94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4DC-43E8-9078-3651B4986F94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4DC-43E8-9078-3651B4986F94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4DC-43E8-9078-3651B4986F94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4DC-43E8-9078-3651B4986F94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4DC-43E8-9078-3651B4986F94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4DC-43E8-9078-3651B4986F94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4DC-43E8-9078-3651B4986F94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4DC-43E8-9078-3651B4986F94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4DC-43E8-9078-3651B4986F94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4DC-43E8-9078-3651B4986F94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Avances'!$D$4:$D$36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Avances'!$H$4:$H$36</c:f>
              <c:numCache>
                <c:formatCode>General</c:formatCode>
                <c:ptCount val="33"/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70</c:v>
                </c:pt>
                <c:pt idx="5">
                  <c:v>15</c:v>
                </c:pt>
                <c:pt idx="6">
                  <c:v>29</c:v>
                </c:pt>
                <c:pt idx="7">
                  <c:v>12</c:v>
                </c:pt>
                <c:pt idx="8">
                  <c:v>21</c:v>
                </c:pt>
                <c:pt idx="9">
                  <c:v>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Avances'!$I$4:$I$13</c15:f>
                <c15:dlblRangeCache>
                  <c:ptCount val="10"/>
                  <c:pt idx="1">
                    <c:v>100%</c:v>
                  </c:pt>
                  <c:pt idx="2">
                    <c:v>100%</c:v>
                  </c:pt>
                  <c:pt idx="3">
                    <c:v>100%</c:v>
                  </c:pt>
                  <c:pt idx="4">
                    <c:v>25%</c:v>
                  </c:pt>
                  <c:pt idx="5">
                    <c:v>100%</c:v>
                  </c:pt>
                  <c:pt idx="6">
                    <c:v>100%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100%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B4DC-43E8-9078-3651B4986F94}"/>
            </c:ext>
          </c:extLst>
        </c:ser>
        <c:ser>
          <c:idx val="3"/>
          <c:order val="3"/>
          <c:tx>
            <c:strRef>
              <c:f>'Control Avances'!$K$3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B4DC-43E8-9078-3651B4986F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B4DC-43E8-9078-3651B4986F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B4DC-43E8-9078-3651B4986F9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B4DC-43E8-9078-3651B4986F9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B4DC-43E8-9078-3651B4986F9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B4DC-43E8-9078-3651B4986F9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B4DC-43E8-9078-3651B4986F9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B4DC-43E8-9078-3651B4986F9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B4DC-43E8-9078-3651B4986F9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B4DC-43E8-9078-3651B4986F9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B4DC-43E8-9078-3651B4986F9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B4DC-43E8-9078-3651B4986F9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B4DC-43E8-9078-3651B4986F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4DC-43E8-9078-3651B4986F9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7C21939-92B1-4F61-9D17-254658F2D3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B4DC-43E8-9078-3651B4986F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556C008-5BE1-45E8-BBB6-10F80D2DB0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B4DC-43E8-9078-3651B4986F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8E8AC2C-EAD0-4A53-AA3C-AAFA20AE89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B4DC-43E8-9078-3651B4986F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4DC-43E8-9078-3651B4986F9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B17BECF-F1D4-45DD-9196-1A74C6EF6D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B4DC-43E8-9078-3651B4986F94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3F699FA-50D7-498E-9AC7-BEBCC4093F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B4DC-43E8-9078-3651B4986F94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9A35891-DDC4-4148-9DBA-65289BDA55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B4DC-43E8-9078-3651B4986F94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52B291CB-EDC6-4310-B6B1-886C778A83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B4DC-43E8-9078-3651B4986F94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C2640075-EEE5-4A35-890E-4124BEDAF6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B4DC-43E8-9078-3651B4986F9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4DC-43E8-9078-3651B4986F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4DC-43E8-9078-3651B4986F9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4DC-43E8-9078-3651B4986F9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4DC-43E8-9078-3651B4986F9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4DC-43E8-9078-3651B4986F94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B4DC-43E8-9078-3651B4986F94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4DC-43E8-9078-3651B4986F9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B4DC-43E8-9078-3651B4986F94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4DC-43E8-9078-3651B4986F94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B4DC-43E8-9078-3651B4986F94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B4DC-43E8-9078-3651B4986F94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B4DC-43E8-9078-3651B4986F94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B4DC-43E8-9078-3651B4986F94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B4DC-43E8-9078-3651B4986F94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B4DC-43E8-9078-3651B4986F94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B4DC-43E8-9078-3651B4986F94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B4DC-43E8-9078-3651B4986F94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B4DC-43E8-9078-3651B4986F94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B4DC-43E8-9078-3651B4986F94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B4DC-43E8-9078-3651B4986F94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B4DC-43E8-9078-3651B4986F94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B4DC-43E8-9078-3651B4986F94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B4DC-43E8-9078-3651B4986F94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Avances'!$D$4:$D$36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Avances'!$K$4:$K$36</c:f>
              <c:numCache>
                <c:formatCode>General</c:formatCode>
                <c:ptCount val="33"/>
                <c:pt idx="1">
                  <c:v>7</c:v>
                </c:pt>
                <c:pt idx="2">
                  <c:v>18</c:v>
                </c:pt>
                <c:pt idx="3">
                  <c:v>5</c:v>
                </c:pt>
                <c:pt idx="5">
                  <c:v>36</c:v>
                </c:pt>
                <c:pt idx="6">
                  <c:v>41</c:v>
                </c:pt>
                <c:pt idx="7">
                  <c:v>8</c:v>
                </c:pt>
                <c:pt idx="8">
                  <c:v>9</c:v>
                </c:pt>
                <c:pt idx="9">
                  <c:v>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Avances'!$L$4:$L$13</c15:f>
                <c15:dlblRangeCache>
                  <c:ptCount val="10"/>
                  <c:pt idx="1">
                    <c:v>41%</c:v>
                  </c:pt>
                  <c:pt idx="2">
                    <c:v>100%</c:v>
                  </c:pt>
                  <c:pt idx="3">
                    <c:v>100%</c:v>
                  </c:pt>
                  <c:pt idx="5">
                    <c:v>25%</c:v>
                  </c:pt>
                  <c:pt idx="6">
                    <c:v>65%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98%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6-B4DC-43E8-9078-3651B4986F94}"/>
            </c:ext>
          </c:extLst>
        </c:ser>
        <c:ser>
          <c:idx val="4"/>
          <c:order val="4"/>
          <c:tx>
            <c:strRef>
              <c:f>'Control Avances'!$N$3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 w="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7-B4DC-43E8-9078-3651B4986F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8-B4DC-43E8-9078-3651B4986F9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9-B4DC-43E8-9078-3651B4986F9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A-B4DC-43E8-9078-3651B4986F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B4DC-43E8-9078-3651B4986F9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7C26AFA-5DAC-485C-8B3C-3258443BA5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7-B4DC-43E8-9078-3651B4986F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1B69E43-D674-4D54-99A2-B9B806EB32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B4DC-43E8-9078-3651B4986F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B185CCE-2310-49FD-B573-70DFF63DAD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B4DC-43E8-9078-3651B4986F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B4DC-43E8-9078-3651B4986F9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B4DC-43E8-9078-3651B4986F9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B4DC-43E8-9078-3651B4986F94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81CFB084-522C-4D09-9E5B-151EB51AF6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B4DC-43E8-9078-3651B4986F9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B4DC-43E8-9078-3651B4986F94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1DA3FF52-6B06-46BC-BD14-214C37FB3C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B4DC-43E8-9078-3651B4986F9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B4DC-43E8-9078-3651B4986F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B4DC-43E8-9078-3651B4986F94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1AC27E30-DFE3-4FCB-9B9C-91DE1F8023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B4DC-43E8-9078-3651B4986F94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42C370B2-AE1F-4A54-899A-3864C32A42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B4DC-43E8-9078-3651B4986F94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8C476336-9CFC-457A-B1C1-EEAA6248C5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B4DC-43E8-9078-3651B4986F94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9E73F575-16A5-43FD-B270-32DC7515DD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6-B4DC-43E8-9078-3651B4986F94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FED9FE0D-318E-4E73-80C3-4877670A21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B4DC-43E8-9078-3651B4986F94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51C9C315-18B5-4CA6-AAE7-1477F4CB1C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B4DC-43E8-9078-3651B4986F94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B4DC-43E8-9078-3651B4986F94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B4DC-43E8-9078-3651B4986F94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509A8167-3350-46A9-89E2-E649E67D4E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B-B4DC-43E8-9078-3651B4986F94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F558457B-A089-4C0A-BE5F-A72020D87F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C-B4DC-43E8-9078-3651B4986F94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4FE3B3E7-A784-44E4-8F22-11D6AD21A9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D-B4DC-43E8-9078-3651B4986F94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B4DC-43E8-9078-3651B4986F94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B4DC-43E8-9078-3651B4986F94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0075A495-01D0-4BBB-AE6B-9B8C4FF6C8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0-B4DC-43E8-9078-3651B4986F94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B4DC-43E8-9078-3651B4986F94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B4DC-43E8-9078-3651B4986F94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B4DC-43E8-9078-3651B4986F94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B4DC-43E8-9078-3651B4986F94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B4DC-43E8-9078-3651B4986F94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B4DC-43E8-9078-3651B4986F94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B4DC-43E8-9078-3651B4986F94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Avances'!$D$4:$D$36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Avances'!$N$4:$N$36</c:f>
              <c:numCache>
                <c:formatCode>General</c:formatCode>
                <c:ptCount val="3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7">
                  <c:v>0</c:v>
                </c:pt>
                <c:pt idx="9">
                  <c:v>0</c:v>
                </c:pt>
                <c:pt idx="12">
                  <c:v>7</c:v>
                </c:pt>
                <c:pt idx="13">
                  <c:v>9</c:v>
                </c:pt>
                <c:pt idx="14">
                  <c:v>5</c:v>
                </c:pt>
                <c:pt idx="15">
                  <c:v>9</c:v>
                </c:pt>
                <c:pt idx="16">
                  <c:v>24</c:v>
                </c:pt>
                <c:pt idx="17">
                  <c:v>22</c:v>
                </c:pt>
                <c:pt idx="20">
                  <c:v>49</c:v>
                </c:pt>
                <c:pt idx="21">
                  <c:v>41</c:v>
                </c:pt>
                <c:pt idx="22">
                  <c:v>13</c:v>
                </c:pt>
                <c:pt idx="25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Avances'!$O$4:$O$33</c15:f>
                <c15:dlblRangeCache>
                  <c:ptCount val="30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100%</c:v>
                  </c:pt>
                  <c:pt idx="17">
                    <c:v>100%</c:v>
                  </c:pt>
                  <c:pt idx="20">
                    <c:v>100%</c:v>
                  </c:pt>
                  <c:pt idx="21">
                    <c:v>91%</c:v>
                  </c:pt>
                  <c:pt idx="22">
                    <c:v>100%</c:v>
                  </c:pt>
                  <c:pt idx="25">
                    <c:v>20%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68-B4DC-43E8-9078-3651B4986F94}"/>
            </c:ext>
          </c:extLst>
        </c:ser>
        <c:ser>
          <c:idx val="5"/>
          <c:order val="5"/>
          <c:tx>
            <c:strRef>
              <c:f>'Control Avances'!$Q$3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B4DC-43E8-9078-3651B4986F9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109A18E-C826-4D16-9826-24F25ECE7E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B4DC-43E8-9078-3651B4986F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FEDDA01-123B-4801-B655-BE3AD61104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B-B4DC-43E8-9078-3651B4986F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8EB3DEB-B313-4123-BFA8-37F1773B1E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C-B4DC-43E8-9078-3651B4986F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B4DC-43E8-9078-3651B4986F9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B4DC-43E8-9078-3651B4986F9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B4DC-43E8-9078-3651B4986F94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A7B2D03F-19FE-478C-B2E3-E2CFA8D0E7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0-B4DC-43E8-9078-3651B4986F9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B4DC-43E8-9078-3651B4986F94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D527714D-B0B7-4D2E-9427-EB7791EDA2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2-B4DC-43E8-9078-3651B4986F9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B4DC-43E8-9078-3651B4986F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B4DC-43E8-9078-3651B4986F94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7AC646FD-6F20-411B-A206-DF69C3B685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5-B4DC-43E8-9078-3651B4986F94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BE3E7708-88C2-4B9C-8868-D339C0CB5D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6-B4DC-43E8-9078-3651B4986F94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5D43907A-7472-47E0-9C09-1BF67E5D3E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7-B4DC-43E8-9078-3651B4986F94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FB6128DF-A583-46F6-9376-20EEFA9D16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8-B4DC-43E8-9078-3651B4986F94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C02FA269-C04E-4850-BC80-AD4EDD52DB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9-B4DC-43E8-9078-3651B4986F94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AE485044-AA28-4FCB-BF79-5120A4E187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A-B4DC-43E8-9078-3651B4986F94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B4DC-43E8-9078-3651B4986F94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B4DC-43E8-9078-3651B4986F94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78A48903-C5B8-4D5B-9E85-A6D7251AF0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D-B4DC-43E8-9078-3651B4986F94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B4DC-43E8-9078-3651B4986F94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C5F5D3D4-CE89-49F6-8D15-12A2AE1C37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F-B4DC-43E8-9078-3651B4986F94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B4DC-43E8-9078-3651B4986F94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B4DC-43E8-9078-3651B4986F94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B4DC-43E8-9078-3651B4986F94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B4DC-43E8-9078-3651B4986F94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B4DC-43E8-9078-3651B4986F94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B4DC-43E8-9078-3651B4986F94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B4DC-43E8-9078-3651B4986F94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B4DC-43E8-9078-3651B4986F94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B4DC-43E8-9078-3651B4986F94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B4DC-43E8-9078-3651B4986F94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Avances'!$D$4:$D$36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Avances'!$Q$4:$Q$36</c:f>
              <c:numCache>
                <c:formatCode>General</c:formatCode>
                <c:ptCount val="3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7">
                  <c:v>0</c:v>
                </c:pt>
                <c:pt idx="9">
                  <c:v>0</c:v>
                </c:pt>
                <c:pt idx="12">
                  <c:v>30</c:v>
                </c:pt>
                <c:pt idx="13">
                  <c:v>27</c:v>
                </c:pt>
                <c:pt idx="14">
                  <c:v>51</c:v>
                </c:pt>
                <c:pt idx="15">
                  <c:v>21</c:v>
                </c:pt>
                <c:pt idx="16">
                  <c:v>22</c:v>
                </c:pt>
                <c:pt idx="17">
                  <c:v>6</c:v>
                </c:pt>
                <c:pt idx="20">
                  <c:v>4</c:v>
                </c:pt>
                <c:pt idx="22">
                  <c:v>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Avances'!$R$4:$R$34</c15:f>
                <c15:dlblRangeCache>
                  <c:ptCount val="31"/>
                  <c:pt idx="12">
                    <c:v>75%</c:v>
                  </c:pt>
                  <c:pt idx="13">
                    <c:v>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0%</c:v>
                  </c:pt>
                  <c:pt idx="17">
                    <c:v>0%</c:v>
                  </c:pt>
                  <c:pt idx="20">
                    <c:v>10%</c:v>
                  </c:pt>
                  <c:pt idx="22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8A-B4DC-43E8-9078-3651B4986F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7208497"/>
        <c:axId val="32047204"/>
      </c:barChart>
      <c:catAx>
        <c:axId val="27208497"/>
        <c:scaling>
          <c:orientation val="maxMin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noFill/>
              <a:round/>
            </a:ln>
          </c:spPr>
        </c:min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2047204"/>
        <c:crosses val="autoZero"/>
        <c:auto val="1"/>
        <c:lblAlgn val="ctr"/>
        <c:lblOffset val="100"/>
        <c:noMultiLvlLbl val="0"/>
      </c:catAx>
      <c:valAx>
        <c:axId val="32047204"/>
        <c:scaling>
          <c:orientation val="minMax"/>
          <c:max val="4490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>
            <a:solidFill>
              <a:schemeClr val="bg2">
                <a:lumMod val="75000"/>
              </a:schemeClr>
            </a:solidFill>
          </a:ln>
        </c:spPr>
        <c:txPr>
          <a:bodyPr rot="-2400000"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7208497"/>
        <c:crossesAt val="1"/>
        <c:crossBetween val="between"/>
        <c:majorUnit val="4"/>
        <c:minorUnit val="1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0.27756</cdr:x>
      <cdr:y>0.16434</cdr:y>
    </cdr:from>
    <cdr:to>
      <cdr:x>0.29901</cdr:x>
      <cdr:y>0.19421</cdr:y>
    </cdr:to>
    <cdr:sp macro="" textlink="">
      <cdr:nvSpPr>
        <cdr:cNvPr id="2" name="3 CuadroTexto"/>
        <cdr:cNvSpPr/>
      </cdr:nvSpPr>
      <cdr:spPr>
        <a:xfrm xmlns:a="http://schemas.openxmlformats.org/drawingml/2006/main">
          <a:off x="3592440" y="1218240"/>
          <a:ext cx="277560" cy="221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0.00197</cdr:x>
      <cdr:y>0.00607</cdr:y>
    </cdr:from>
    <cdr:to>
      <cdr:x>0.02342</cdr:x>
      <cdr:y>0.03594</cdr:y>
    </cdr:to>
    <cdr:sp macro="" textlink="">
      <cdr:nvSpPr>
        <cdr:cNvPr id="3" name="1 CuadroTexto"/>
        <cdr:cNvSpPr/>
      </cdr:nvSpPr>
      <cdr:spPr>
        <a:xfrm xmlns:a="http://schemas.openxmlformats.org/drawingml/2006/main">
          <a:off x="25560" y="45000"/>
          <a:ext cx="277560" cy="221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0.75306</cdr:x>
      <cdr:y>0.66558</cdr:y>
    </cdr:from>
    <cdr:to>
      <cdr:x>0.79512</cdr:x>
      <cdr:y>0.6955</cdr:y>
    </cdr:to>
    <cdr:sp macro="" textlink="">
      <cdr:nvSpPr>
        <cdr:cNvPr id="4" name="11 CuadroTexto"/>
        <cdr:cNvSpPr/>
      </cdr:nvSpPr>
      <cdr:spPr>
        <a:xfrm xmlns:a="http://schemas.openxmlformats.org/drawingml/2006/main">
          <a:off x="9746640" y="4933800"/>
          <a:ext cx="544320" cy="221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0.75356</cdr:x>
      <cdr:y>0.7192</cdr:y>
    </cdr:from>
    <cdr:to>
      <cdr:x>0.78619</cdr:x>
      <cdr:y>0.74975</cdr:y>
    </cdr:to>
    <cdr:sp macro="" textlink="">
      <cdr:nvSpPr>
        <cdr:cNvPr id="5" name="12 CuadroTexto"/>
        <cdr:cNvSpPr/>
      </cdr:nvSpPr>
      <cdr:spPr>
        <a:xfrm xmlns:a="http://schemas.openxmlformats.org/drawingml/2006/main">
          <a:off x="9753120" y="5331240"/>
          <a:ext cx="422280" cy="226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0.27755</cdr:x>
      <cdr:y>0.16425</cdr:y>
    </cdr:from>
    <cdr:to>
      <cdr:x>0.29905</cdr:x>
      <cdr:y>0.19407</cdr:y>
    </cdr:to>
    <cdr:sp macro="" textlink="">
      <cdr:nvSpPr>
        <cdr:cNvPr id="6" name="3 CuadroTexto"/>
        <cdr:cNvSpPr/>
      </cdr:nvSpPr>
      <cdr:spPr>
        <a:xfrm xmlns:a="http://schemas.openxmlformats.org/drawingml/2006/main">
          <a:off x="3592080" y="119736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0.002</cdr:x>
      <cdr:y>0.00602</cdr:y>
    </cdr:from>
    <cdr:to>
      <cdr:x>0.0235</cdr:x>
      <cdr:y>0.03585</cdr:y>
    </cdr:to>
    <cdr:sp macro="" textlink="">
      <cdr:nvSpPr>
        <cdr:cNvPr id="7" name="1 CuadroTexto"/>
        <cdr:cNvSpPr/>
      </cdr:nvSpPr>
      <cdr:spPr>
        <a:xfrm xmlns:a="http://schemas.openxmlformats.org/drawingml/2006/main">
          <a:off x="25920" y="4392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0.75357</cdr:x>
      <cdr:y>0.71921</cdr:y>
    </cdr:from>
    <cdr:to>
      <cdr:x>0.78623</cdr:x>
      <cdr:y>0.74968</cdr:y>
    </cdr:to>
    <cdr:sp macro="" textlink="">
      <cdr:nvSpPr>
        <cdr:cNvPr id="9" name="12 CuadroTexto"/>
        <cdr:cNvSpPr/>
      </cdr:nvSpPr>
      <cdr:spPr>
        <a:xfrm xmlns:a="http://schemas.openxmlformats.org/drawingml/2006/main">
          <a:off x="9752760" y="5243040"/>
          <a:ext cx="422640" cy="222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0.27755</cdr:x>
      <cdr:y>0.16425</cdr:y>
    </cdr:from>
    <cdr:to>
      <cdr:x>0.29905</cdr:x>
      <cdr:y>0.19407</cdr:y>
    </cdr:to>
    <cdr:sp macro="" textlink="">
      <cdr:nvSpPr>
        <cdr:cNvPr id="6" name="3 CuadroTexto"/>
        <cdr:cNvSpPr/>
      </cdr:nvSpPr>
      <cdr:spPr>
        <a:xfrm xmlns:a="http://schemas.openxmlformats.org/drawingml/2006/main">
          <a:off x="3592080" y="119736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0.002</cdr:x>
      <cdr:y>0.00602</cdr:y>
    </cdr:from>
    <cdr:to>
      <cdr:x>0.0235</cdr:x>
      <cdr:y>0.03585</cdr:y>
    </cdr:to>
    <cdr:sp macro="" textlink="">
      <cdr:nvSpPr>
        <cdr:cNvPr id="7" name="1 CuadroTexto"/>
        <cdr:cNvSpPr/>
      </cdr:nvSpPr>
      <cdr:spPr>
        <a:xfrm xmlns:a="http://schemas.openxmlformats.org/drawingml/2006/main">
          <a:off x="25920" y="4392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0.75357</cdr:x>
      <cdr:y>0.71921</cdr:y>
    </cdr:from>
    <cdr:to>
      <cdr:x>0.78623</cdr:x>
      <cdr:y>0.74968</cdr:y>
    </cdr:to>
    <cdr:sp macro="" textlink="">
      <cdr:nvSpPr>
        <cdr:cNvPr id="9" name="12 CuadroTexto"/>
        <cdr:cNvSpPr/>
      </cdr:nvSpPr>
      <cdr:spPr>
        <a:xfrm xmlns:a="http://schemas.openxmlformats.org/drawingml/2006/main">
          <a:off x="9752760" y="5243040"/>
          <a:ext cx="422640" cy="222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0.27755</cdr:x>
      <cdr:y>0.16425</cdr:y>
    </cdr:from>
    <cdr:to>
      <cdr:x>0.29905</cdr:x>
      <cdr:y>0.19407</cdr:y>
    </cdr:to>
    <cdr:sp macro="" textlink="">
      <cdr:nvSpPr>
        <cdr:cNvPr id="6" name="3 CuadroTexto"/>
        <cdr:cNvSpPr/>
      </cdr:nvSpPr>
      <cdr:spPr>
        <a:xfrm xmlns:a="http://schemas.openxmlformats.org/drawingml/2006/main">
          <a:off x="3592080" y="119736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0.002</cdr:x>
      <cdr:y>0.00602</cdr:y>
    </cdr:from>
    <cdr:to>
      <cdr:x>0.0235</cdr:x>
      <cdr:y>0.03585</cdr:y>
    </cdr:to>
    <cdr:sp macro="" textlink="">
      <cdr:nvSpPr>
        <cdr:cNvPr id="7" name="1 CuadroTexto"/>
        <cdr:cNvSpPr/>
      </cdr:nvSpPr>
      <cdr:spPr>
        <a:xfrm xmlns:a="http://schemas.openxmlformats.org/drawingml/2006/main">
          <a:off x="25920" y="4392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0.75357</cdr:x>
      <cdr:y>0.71921</cdr:y>
    </cdr:from>
    <cdr:to>
      <cdr:x>0.78623</cdr:x>
      <cdr:y>0.74968</cdr:y>
    </cdr:to>
    <cdr:sp macro="" textlink="">
      <cdr:nvSpPr>
        <cdr:cNvPr id="9" name="12 CuadroTexto"/>
        <cdr:cNvSpPr/>
      </cdr:nvSpPr>
      <cdr:spPr>
        <a:xfrm xmlns:a="http://schemas.openxmlformats.org/drawingml/2006/main">
          <a:off x="9752760" y="5243040"/>
          <a:ext cx="422640" cy="222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0.27755</cdr:x>
      <cdr:y>0.16425</cdr:y>
    </cdr:from>
    <cdr:to>
      <cdr:x>0.29905</cdr:x>
      <cdr:y>0.19407</cdr:y>
    </cdr:to>
    <cdr:sp macro="" textlink="">
      <cdr:nvSpPr>
        <cdr:cNvPr id="6" name="3 CuadroTexto"/>
        <cdr:cNvSpPr/>
      </cdr:nvSpPr>
      <cdr:spPr>
        <a:xfrm xmlns:a="http://schemas.openxmlformats.org/drawingml/2006/main">
          <a:off x="3592080" y="119736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0.002</cdr:x>
      <cdr:y>0.00602</cdr:y>
    </cdr:from>
    <cdr:to>
      <cdr:x>0.0235</cdr:x>
      <cdr:y>0.03585</cdr:y>
    </cdr:to>
    <cdr:sp macro="" textlink="">
      <cdr:nvSpPr>
        <cdr:cNvPr id="7" name="1 CuadroTexto"/>
        <cdr:cNvSpPr/>
      </cdr:nvSpPr>
      <cdr:spPr>
        <a:xfrm xmlns:a="http://schemas.openxmlformats.org/drawingml/2006/main">
          <a:off x="25920" y="4392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0.75357</cdr:x>
      <cdr:y>0.71921</cdr:y>
    </cdr:from>
    <cdr:to>
      <cdr:x>0.78623</cdr:x>
      <cdr:y>0.74968</cdr:y>
    </cdr:to>
    <cdr:sp macro="" textlink="">
      <cdr:nvSpPr>
        <cdr:cNvPr id="9" name="12 CuadroTexto"/>
        <cdr:cNvSpPr/>
      </cdr:nvSpPr>
      <cdr:spPr>
        <a:xfrm xmlns:a="http://schemas.openxmlformats.org/drawingml/2006/main">
          <a:off x="9752760" y="5243040"/>
          <a:ext cx="422640" cy="222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4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8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8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3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7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8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1DBD-2B92-4E22-9EF2-8F0E599231A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8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Proyecto Nueva Sala NAP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34194" y="3602038"/>
            <a:ext cx="6914606" cy="926419"/>
          </a:xfrm>
        </p:spPr>
        <p:txBody>
          <a:bodyPr/>
          <a:lstStyle/>
          <a:p>
            <a:r>
              <a:rPr lang="es-ES" dirty="0" smtClean="0"/>
              <a:t>Ampliación y Migración de Servicios</a:t>
            </a:r>
            <a:endParaRPr lang="en-US" dirty="0"/>
          </a:p>
        </p:txBody>
      </p:sp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62747"/>
            <a:ext cx="6914606" cy="560659"/>
          </a:xfrm>
        </p:spPr>
        <p:txBody>
          <a:bodyPr/>
          <a:lstStyle/>
          <a:p>
            <a:r>
              <a:rPr lang="es-ES" dirty="0" smtClean="0"/>
              <a:t>Propuesta para desplegar el Proyecto</a:t>
            </a:r>
            <a:endParaRPr lang="en-US" dirty="0"/>
          </a:p>
        </p:txBody>
      </p:sp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572772"/>
              </p:ext>
            </p:extLst>
          </p:nvPr>
        </p:nvGraphicFramePr>
        <p:xfrm>
          <a:off x="0" y="562747"/>
          <a:ext cx="12192000" cy="659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9464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graphicFrame>
        <p:nvGraphicFramePr>
          <p:cNvPr id="6" name="Chart 1" descr="CONTROL DE PROYECTO NUEVA SALA NAP" title="CONTROL DE PROYECTO NUEVA SALA NA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553591"/>
              </p:ext>
            </p:extLst>
          </p:nvPr>
        </p:nvGraphicFramePr>
        <p:xfrm>
          <a:off x="0" y="843076"/>
          <a:ext cx="12192000" cy="538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764620"/>
              </p:ext>
            </p:extLst>
          </p:nvPr>
        </p:nvGraphicFramePr>
        <p:xfrm>
          <a:off x="2117725" y="6040166"/>
          <a:ext cx="15922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Hoja de cálculo" r:id="rId5" imgW="1592757" imgH="464930" progId="Excel.Sheet.12">
                  <p:embed/>
                </p:oleObj>
              </mc:Choice>
              <mc:Fallback>
                <p:oleObj name="Hoja de cálculo" r:id="rId5" imgW="1592757" imgH="464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7725" y="6040166"/>
                        <a:ext cx="1592263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372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graphicFrame>
        <p:nvGraphicFramePr>
          <p:cNvPr id="6" name="Chart 1" descr="CONTROL DE PROYECTO NUEVA SALA NAP" title="CONTROL DE PROYECTO NUEVA SALA NA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292225"/>
              </p:ext>
            </p:extLst>
          </p:nvPr>
        </p:nvGraphicFramePr>
        <p:xfrm>
          <a:off x="0" y="846205"/>
          <a:ext cx="12192000" cy="534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812540"/>
              </p:ext>
            </p:extLst>
          </p:nvPr>
        </p:nvGraphicFramePr>
        <p:xfrm>
          <a:off x="2140378" y="6038531"/>
          <a:ext cx="31781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Hoja de cálculo" r:id="rId5" imgW="3177434" imgH="464930" progId="Excel.Sheet.12">
                  <p:embed/>
                </p:oleObj>
              </mc:Choice>
              <mc:Fallback>
                <p:oleObj name="Hoja de cálculo" r:id="rId5" imgW="3177434" imgH="464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0378" y="6038531"/>
                        <a:ext cx="3178175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320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0" y="938686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smtClean="0"/>
              <a:t>	   </a:t>
            </a:r>
            <a:r>
              <a:rPr lang="es-ES" dirty="0" smtClean="0">
                <a:solidFill>
                  <a:srgbClr val="0070C0"/>
                </a:solidFill>
              </a:rPr>
              <a:t>Fotos avances de la obra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28" y="1482739"/>
            <a:ext cx="3398981" cy="25492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6" y="1482738"/>
            <a:ext cx="3398982" cy="254923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482738"/>
            <a:ext cx="3398982" cy="254923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41" y="4230260"/>
            <a:ext cx="3269673" cy="24522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32" y="4223172"/>
            <a:ext cx="3269673" cy="2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93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0" y="938686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smtClean="0"/>
              <a:t>	   </a:t>
            </a:r>
            <a:r>
              <a:rPr lang="es-ES" dirty="0" smtClean="0">
                <a:solidFill>
                  <a:srgbClr val="0070C0"/>
                </a:solidFill>
              </a:rPr>
              <a:t>Fotos avances de la obra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1" y="1499345"/>
            <a:ext cx="3376840" cy="25326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1" y="4150182"/>
            <a:ext cx="3376840" cy="25326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22" y="1741907"/>
            <a:ext cx="2870922" cy="47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49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746796"/>
              </p:ext>
            </p:extLst>
          </p:nvPr>
        </p:nvGraphicFramePr>
        <p:xfrm>
          <a:off x="2140378" y="6038531"/>
          <a:ext cx="31781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Hoja de cálculo" r:id="rId4" imgW="3177434" imgH="464930" progId="Excel.Sheet.12">
                  <p:embed/>
                </p:oleObj>
              </mc:Choice>
              <mc:Fallback>
                <p:oleObj name="Hoja de cálculo" r:id="rId4" imgW="3177434" imgH="464930" progId="Excel.Sheet.12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0378" y="6038531"/>
                        <a:ext cx="3178175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1" descr="CONTROL DE PROYECTO NUEVA SALA NAP" title="CONTROL DE PROYECTO NUEVA SALA NA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387167"/>
              </p:ext>
            </p:extLst>
          </p:nvPr>
        </p:nvGraphicFramePr>
        <p:xfrm>
          <a:off x="0" y="994647"/>
          <a:ext cx="12192000" cy="517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9896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graphicFrame>
        <p:nvGraphicFramePr>
          <p:cNvPr id="7" name="Chart 1" descr="CONTROL DE PROYECTO NUEVA SALA NAP" title="CONTROL DE PROYECTO NUEVA SALA NA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237280"/>
              </p:ext>
            </p:extLst>
          </p:nvPr>
        </p:nvGraphicFramePr>
        <p:xfrm>
          <a:off x="1" y="562748"/>
          <a:ext cx="12192000" cy="641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657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56</Words>
  <Application>Microsoft Office PowerPoint</Application>
  <PresentationFormat>Panorámica</PresentationFormat>
  <Paragraphs>17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Hoja de cálculo</vt:lpstr>
      <vt:lpstr>Hoja de cálculo de Microsoft Excel</vt:lpstr>
      <vt:lpstr>Proyecto Nueva Sala NAP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Nueva Sala NAP</dc:title>
  <dc:creator>syt</dc:creator>
  <cp:lastModifiedBy>syt</cp:lastModifiedBy>
  <cp:revision>21</cp:revision>
  <dcterms:created xsi:type="dcterms:W3CDTF">2022-09-15T12:30:25Z</dcterms:created>
  <dcterms:modified xsi:type="dcterms:W3CDTF">2022-10-20T14:28:28Z</dcterms:modified>
</cp:coreProperties>
</file>