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Propuesta</a:t>
            </a:r>
            <a:br>
              <a:rPr lang="es-AR" dirty="0" smtClean="0"/>
            </a:br>
            <a:r>
              <a:rPr lang="es-AR" dirty="0" smtClean="0"/>
              <a:t>técnico-económica sistema ups nap1</a:t>
            </a:r>
            <a:endParaRPr lang="en-US" dirty="0"/>
          </a:p>
        </p:txBody>
      </p:sp>
      <p:pic>
        <p:nvPicPr>
          <p:cNvPr id="2050" name="Picture 2" descr="Ca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2" y="401881"/>
            <a:ext cx="14287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84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420" y="5208301"/>
            <a:ext cx="8534400" cy="1507067"/>
          </a:xfrm>
        </p:spPr>
        <p:txBody>
          <a:bodyPr/>
          <a:lstStyle/>
          <a:p>
            <a:r>
              <a:rPr lang="es-AR" dirty="0" smtClean="0"/>
              <a:t>          esquemas propuestos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2958" y="474789"/>
            <a:ext cx="2797542" cy="413238"/>
          </a:xfrm>
        </p:spPr>
        <p:txBody>
          <a:bodyPr/>
          <a:lstStyle/>
          <a:p>
            <a:pPr marL="0" indent="0">
              <a:buNone/>
            </a:pPr>
            <a:r>
              <a:rPr lang="es-AR" b="1" dirty="0" smtClean="0"/>
              <a:t>Sistema MODULAR</a:t>
            </a:r>
            <a:endParaRPr lang="en-US" b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885718" y="474789"/>
            <a:ext cx="2970459" cy="413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AR" b="1" dirty="0" smtClean="0"/>
              <a:t>Sistema MONOLITICO</a:t>
            </a:r>
            <a:endParaRPr lang="en-US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31" y="1014242"/>
            <a:ext cx="3551178" cy="365766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2237" y="2035250"/>
            <a:ext cx="1349570" cy="2636659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1807" y="2037393"/>
            <a:ext cx="1349570" cy="2636659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6907" y="1014242"/>
            <a:ext cx="1534978" cy="2555439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7858" y="1014243"/>
            <a:ext cx="1534978" cy="2555438"/>
          </a:xfrm>
          <a:prstGeom prst="rect">
            <a:avLst/>
          </a:prstGeom>
        </p:spPr>
      </p:pic>
      <p:sp>
        <p:nvSpPr>
          <p:cNvPr id="14" name="Marcador de contenido 2"/>
          <p:cNvSpPr txBox="1">
            <a:spLocks/>
          </p:cNvSpPr>
          <p:nvPr/>
        </p:nvSpPr>
        <p:spPr>
          <a:xfrm>
            <a:off x="9412043" y="3569681"/>
            <a:ext cx="1458180" cy="413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es-AR" dirty="0" smtClean="0"/>
              <a:t>250 x 868 x 828</a:t>
            </a:r>
            <a:endParaRPr lang="en-US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317022" y="4678558"/>
            <a:ext cx="1458180" cy="413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es-AR" dirty="0" smtClean="0"/>
              <a:t>600 x 800 x 1876</a:t>
            </a:r>
            <a:endParaRPr lang="en-US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1607403" y="4678558"/>
            <a:ext cx="1557827" cy="413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es-AR" dirty="0" smtClean="0"/>
              <a:t>603 x 1013 x 2050</a:t>
            </a:r>
            <a:endParaRPr lang="en-US" dirty="0"/>
          </a:p>
        </p:txBody>
      </p:sp>
      <p:pic>
        <p:nvPicPr>
          <p:cNvPr id="17" name="Picture 2" descr="Caba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882" y="5523683"/>
            <a:ext cx="14287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5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3781" y="237392"/>
            <a:ext cx="8534400" cy="886067"/>
          </a:xfrm>
        </p:spPr>
        <p:txBody>
          <a:bodyPr/>
          <a:lstStyle/>
          <a:p>
            <a:r>
              <a:rPr lang="es-AR" dirty="0" smtClean="0"/>
              <a:t>      TABLA COMPARATIVA</a:t>
            </a:r>
            <a:endParaRPr lang="en-U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062" y="1654913"/>
            <a:ext cx="10718436" cy="2424718"/>
          </a:xfrm>
          <a:prstGeom prst="rect">
            <a:avLst/>
          </a:prstGeom>
        </p:spPr>
      </p:pic>
      <p:pic>
        <p:nvPicPr>
          <p:cNvPr id="11" name="Picture 2" descr="Ca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882" y="5523683"/>
            <a:ext cx="14287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11"/>
          <p:cNvSpPr/>
          <p:nvPr/>
        </p:nvSpPr>
        <p:spPr>
          <a:xfrm>
            <a:off x="9460522" y="1654913"/>
            <a:ext cx="1704975" cy="2424718"/>
          </a:xfrm>
          <a:prstGeom prst="rect">
            <a:avLst/>
          </a:prstGeom>
          <a:solidFill>
            <a:schemeClr val="bg2">
              <a:lumMod val="60000"/>
              <a:lumOff val="4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</TotalTime>
  <Words>26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Sector</vt:lpstr>
      <vt:lpstr>Propuesta técnico-económica sistema ups nap1</vt:lpstr>
      <vt:lpstr>          esquemas propuestos</vt:lpstr>
      <vt:lpstr>      TABLA COMPARATIVA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técnico-económica sistema ups nap1</dc:title>
  <dc:creator>syt</dc:creator>
  <cp:lastModifiedBy>syt</cp:lastModifiedBy>
  <cp:revision>7</cp:revision>
  <dcterms:created xsi:type="dcterms:W3CDTF">2024-04-09T14:23:47Z</dcterms:created>
  <dcterms:modified xsi:type="dcterms:W3CDTF">2024-04-09T15:26:41Z</dcterms:modified>
</cp:coreProperties>
</file>