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3" r:id="rId7"/>
    <p:sldId id="264" r:id="rId8"/>
  </p:sldIdLst>
  <p:sldSz cx="12192000" cy="6858000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100" d="100"/>
          <a:sy n="100" d="100"/>
        </p:scale>
        <p:origin x="14" y="-2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A13500-BBA1-4174-A736-C26E9F967D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s-A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4A4DC8-5BC5-4D49-86E1-017D8AD5A3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s-A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2CFFC3-065B-43AA-894A-84191053E0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32B87-9FF8-4FC8-9B31-B1DDB8F63D82}" type="datetimeFigureOut">
              <a:rPr lang="es-AR" smtClean="0"/>
              <a:t>4/6/2018</a:t>
            </a:fld>
            <a:endParaRPr lang="es-A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E4EFA9-F972-406F-A39A-23951BB557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B610F0-CB78-4B02-807E-B07444CC4F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43EA3-FA97-43A4-AC4E-C4365FCA4801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33042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C62C8E-EE41-4D38-980E-4BC5935984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A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05AADFC-EB0C-4EE5-9838-DBF3C6E0A3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A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8C9D5F-B352-4871-B2EB-61C25A3358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32B87-9FF8-4FC8-9B31-B1DDB8F63D82}" type="datetimeFigureOut">
              <a:rPr lang="es-AR" smtClean="0"/>
              <a:t>4/6/2018</a:t>
            </a:fld>
            <a:endParaRPr lang="es-A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40E927-C375-44D0-8017-72FAED6713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43F767-F94E-4CF9-BE4C-90CB6AB38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43EA3-FA97-43A4-AC4E-C4365FCA4801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901926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1803A08-F86C-4409-8557-26957DF60C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A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068DF6B-2729-47F6-A320-4739A8C842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A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7017AA-A165-458B-B29D-0E4C510AD8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32B87-9FF8-4FC8-9B31-B1DDB8F63D82}" type="datetimeFigureOut">
              <a:rPr lang="es-AR" smtClean="0"/>
              <a:t>4/6/2018</a:t>
            </a:fld>
            <a:endParaRPr lang="es-A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4BBFA5-CBAF-4B45-A990-4CD7469E14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5F0380-60E9-4620-9E96-1D6648768B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43EA3-FA97-43A4-AC4E-C4365FCA4801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8643059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5566B5-A364-40C8-B3D3-8A0B38521F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A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564F84-3B19-4A90-91C5-9313EF6AC8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A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7BF7D1-3939-4A6D-811A-01FBAC5BD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32B87-9FF8-4FC8-9B31-B1DDB8F63D82}" type="datetimeFigureOut">
              <a:rPr lang="es-AR" smtClean="0"/>
              <a:t>4/6/2018</a:t>
            </a:fld>
            <a:endParaRPr lang="es-A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2F2758-7116-42CD-9712-DFF9A9720D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012356-DE45-4F3D-9186-7B8A6F06C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43EA3-FA97-43A4-AC4E-C4365FCA4801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9488606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2B12D0-C979-47A7-BCFB-27D9A17C03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s-A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A8ED5B-F30B-4A12-813E-8FFFD2FA1C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33F145-1EDE-4496-BF3A-07343546F3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32B87-9FF8-4FC8-9B31-B1DDB8F63D82}" type="datetimeFigureOut">
              <a:rPr lang="es-AR" smtClean="0"/>
              <a:t>4/6/2018</a:t>
            </a:fld>
            <a:endParaRPr lang="es-A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2D5F82-7FD1-4C68-B255-491F15AA97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BD1555-DAEF-420A-A9BD-05FD4B2E29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43EA3-FA97-43A4-AC4E-C4365FCA4801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2834328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21B3B5-04C4-4B0C-BC33-56BE264DA8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A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2A7CED-3119-4A95-A1A6-6CB7C11C3C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A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39F3F0-B2CE-4F30-8E8F-408C4ADE75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A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A96FBB-F33B-424E-BBA4-54F7B98406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32B87-9FF8-4FC8-9B31-B1DDB8F63D82}" type="datetimeFigureOut">
              <a:rPr lang="es-AR" smtClean="0"/>
              <a:t>4/6/2018</a:t>
            </a:fld>
            <a:endParaRPr lang="es-A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15D165-13D2-43EF-BB42-0765F5778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DD1646-1EAF-42F5-940B-3EA834D43F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43EA3-FA97-43A4-AC4E-C4365FCA4801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2476022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D8D27C-36D6-49F2-B8AD-BEDDE857C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A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E77121-6E65-4B8E-9FD7-DC238B23C2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25B9C6-81D1-4645-A638-6AAD3685E4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A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A990BD1-4406-4C91-9B88-27E1709FD5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D6FC63E-F169-47E4-9A20-0B5444AAC8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A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0F4E64-A0EC-4E12-B48A-E49C8B6B69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32B87-9FF8-4FC8-9B31-B1DDB8F63D82}" type="datetimeFigureOut">
              <a:rPr lang="es-AR" smtClean="0"/>
              <a:t>4/6/2018</a:t>
            </a:fld>
            <a:endParaRPr lang="es-A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4955BF3-B423-4C90-89B9-E80535DFAF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3CD10C0-9B0B-401C-9BFE-D6C4A595F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43EA3-FA97-43A4-AC4E-C4365FCA4801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5161064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7607F3-E5E2-476F-A141-0A29C2CB60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A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35222F-E570-4E4C-9B3F-15A9BBFC55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32B87-9FF8-4FC8-9B31-B1DDB8F63D82}" type="datetimeFigureOut">
              <a:rPr lang="es-AR" smtClean="0"/>
              <a:t>4/6/2018</a:t>
            </a:fld>
            <a:endParaRPr lang="es-A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323B5B-81C1-4F94-A66A-8AA9AD76D1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F5B05A-584A-4515-B44B-F42896CC0D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43EA3-FA97-43A4-AC4E-C4365FCA4801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974279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9931D6B-003E-4649-9C18-E3A77D963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32B87-9FF8-4FC8-9B31-B1DDB8F63D82}" type="datetimeFigureOut">
              <a:rPr lang="es-AR" smtClean="0"/>
              <a:t>4/6/2018</a:t>
            </a:fld>
            <a:endParaRPr lang="es-A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11737F-BACF-483D-A120-89BA0F8057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6EE390-6684-4057-B59C-027FF5F2F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43EA3-FA97-43A4-AC4E-C4365FCA4801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5392437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C8FDF5-F65A-469C-9CDE-30C920BA67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A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3BE9F6-92F5-4166-AED9-B6770D74A5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A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AEB223-70B1-4D1A-B54F-4244247AD0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CF777E-BA0E-46AB-AF8F-021F8E6763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32B87-9FF8-4FC8-9B31-B1DDB8F63D82}" type="datetimeFigureOut">
              <a:rPr lang="es-AR" smtClean="0"/>
              <a:t>4/6/2018</a:t>
            </a:fld>
            <a:endParaRPr lang="es-A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7098F5-294B-4434-9422-F33CCA6E60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60E59C-1AB3-455B-804D-2D29EDBD3A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43EA3-FA97-43A4-AC4E-C4365FCA4801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9095183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F73F89-B69C-49FC-B820-A7E2AA0FCD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A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8DC6715-DB16-450A-8505-483240DDE5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1723A4-EDD3-4F5E-9F4F-75755F65F1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A143A1-5227-40CF-BC11-07ECD8711A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32B87-9FF8-4FC8-9B31-B1DDB8F63D82}" type="datetimeFigureOut">
              <a:rPr lang="es-AR" smtClean="0"/>
              <a:t>4/6/2018</a:t>
            </a:fld>
            <a:endParaRPr lang="es-A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3C1893-8E78-438C-837B-42E8220230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21AD6E-06B1-431D-B2D9-DF10ABD1FA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43EA3-FA97-43A4-AC4E-C4365FCA4801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5839276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AB4E871-32E2-42AE-95A2-FC8D12654D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s-A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7F24F4-B9EC-4D40-ADFF-F19924A05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A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321AFC-11BB-4360-8A55-58271B2C6D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C32B87-9FF8-4FC8-9B31-B1DDB8F63D82}" type="datetimeFigureOut">
              <a:rPr lang="es-AR" smtClean="0"/>
              <a:t>4/6/2018</a:t>
            </a:fld>
            <a:endParaRPr lang="es-A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E3644F-AEFB-408D-823A-DDF22EBFD3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79BEEB-43D7-4F38-952F-ED984196FF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A43EA3-FA97-43A4-AC4E-C4365FCA4801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554298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E76322-AE56-4BF3-A42B-C26A79BE734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AR" dirty="0"/>
              <a:t>Grupos CABASE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A1483A7-CEEF-43F7-B746-F05544E4D85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AR" dirty="0"/>
              <a:t>Bases CREA para comprender su funcionamiento</a:t>
            </a:r>
          </a:p>
        </p:txBody>
      </p:sp>
    </p:spTree>
    <p:extLst>
      <p:ext uri="{BB962C8B-B14F-4D97-AF65-F5344CB8AC3E}">
        <p14:creationId xmlns:p14="http://schemas.microsoft.com/office/powerpoint/2010/main" val="6006449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1BA1EA-A8BD-4F1E-8691-796AA55313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1. El grupo CABASE, basado en CREA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562347-0B1D-427B-A333-B0D7F581D2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AA87748-9A97-4137-B2CA-6E91584F29F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030" t="30396" r="23748" b="15329"/>
          <a:stretch/>
        </p:blipFill>
        <p:spPr>
          <a:xfrm>
            <a:off x="1099457" y="1690688"/>
            <a:ext cx="9405257" cy="5199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8277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3515F7-0407-441A-8250-6705A65B8C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Metodología de trabajo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2876D8-B61E-45C9-9E87-384FEE56BB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0C24CBC-7534-4AE0-AC5F-F40CCE25434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143" t="24064" r="21857" b="26349"/>
          <a:stretch/>
        </p:blipFill>
        <p:spPr>
          <a:xfrm>
            <a:off x="838200" y="1825625"/>
            <a:ext cx="11324994" cy="4859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5958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D7F5CD-4D18-4BDE-965F-0D6ADD6348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La Reunión.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20457D-C34D-4C82-982A-54E9248551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C213DB-68E9-4CEC-ABD6-BF2211C5213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625" t="19333" r="28000" b="21556"/>
          <a:stretch/>
        </p:blipFill>
        <p:spPr>
          <a:xfrm>
            <a:off x="2621280" y="1825625"/>
            <a:ext cx="6507480" cy="4988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1693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D7F5CD-4D18-4BDE-965F-0D6ADD6348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La Reunión. 2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20457D-C34D-4C82-982A-54E9248551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82C0150-E126-43AC-B2E7-7EA8808D322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500" t="22445" r="27874" b="40444"/>
          <a:stretch/>
        </p:blipFill>
        <p:spPr>
          <a:xfrm>
            <a:off x="960120" y="1825624"/>
            <a:ext cx="9301960" cy="4351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4183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D7F5CD-4D18-4BDE-965F-0D6ADD6348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La Reunión.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20457D-C34D-4C82-982A-54E9248551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101A52F-A336-40D1-98A9-046DB193B01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000" t="18222" r="30250" b="52237"/>
          <a:stretch/>
        </p:blipFill>
        <p:spPr>
          <a:xfrm>
            <a:off x="838200" y="1508760"/>
            <a:ext cx="10478568" cy="4272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846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D7F5CD-4D18-4BDE-965F-0D6ADD6348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La Reunión.4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20457D-C34D-4C82-982A-54E9248551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F2D7A44-76C8-4E1A-ADCF-05E704A5FD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000" t="47944" r="30250" b="15778"/>
          <a:stretch/>
        </p:blipFill>
        <p:spPr>
          <a:xfrm>
            <a:off x="693419" y="1825624"/>
            <a:ext cx="8958809" cy="448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0065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36</Words>
  <Application>Microsoft Office PowerPoint</Application>
  <PresentationFormat>Widescreen</PresentationFormat>
  <Paragraphs>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Grupos CABASE</vt:lpstr>
      <vt:lpstr>1. El grupo CABASE, basado en CREA</vt:lpstr>
      <vt:lpstr>Metodología de trabajo</vt:lpstr>
      <vt:lpstr>La Reunión. 1</vt:lpstr>
      <vt:lpstr>La Reunión. 2 </vt:lpstr>
      <vt:lpstr>La Reunión. 3</vt:lpstr>
      <vt:lpstr>La Reunión.4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pablo corradi</dc:creator>
  <cp:lastModifiedBy>pablo corradi</cp:lastModifiedBy>
  <cp:revision>4</cp:revision>
  <dcterms:created xsi:type="dcterms:W3CDTF">2018-06-04T22:20:26Z</dcterms:created>
  <dcterms:modified xsi:type="dcterms:W3CDTF">2018-06-04T22:34:15Z</dcterms:modified>
</cp:coreProperties>
</file>